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60" r:id="rId2"/>
    <p:sldId id="262" r:id="rId3"/>
    <p:sldId id="522" r:id="rId4"/>
    <p:sldId id="521" r:id="rId5"/>
    <p:sldId id="508" r:id="rId6"/>
    <p:sldId id="510" r:id="rId7"/>
    <p:sldId id="524" r:id="rId8"/>
    <p:sldId id="525" r:id="rId9"/>
    <p:sldId id="512" r:id="rId10"/>
    <p:sldId id="513" r:id="rId11"/>
    <p:sldId id="514" r:id="rId12"/>
    <p:sldId id="515" r:id="rId13"/>
    <p:sldId id="516" r:id="rId14"/>
    <p:sldId id="518" r:id="rId15"/>
    <p:sldId id="527" r:id="rId16"/>
    <p:sldId id="528" r:id="rId17"/>
    <p:sldId id="526" r:id="rId18"/>
    <p:sldId id="523" r:id="rId19"/>
    <p:sldId id="520" r:id="rId20"/>
  </p:sldIdLst>
  <p:sldSz cx="9144000" cy="6858000" type="screen4x3"/>
  <p:notesSz cx="7010400" cy="9296400"/>
  <p:defaultTextStyle>
    <a:defPPr>
      <a:defRPr lang="en-US"/>
    </a:defPPr>
    <a:lvl1pPr marL="0" algn="l" defTabSz="816273" rtl="0" eaLnBrk="1" latinLnBrk="0" hangingPunct="1">
      <a:defRPr sz="1600" kern="1200">
        <a:solidFill>
          <a:schemeClr val="tx1"/>
        </a:solidFill>
        <a:latin typeface="+mn-lt"/>
        <a:ea typeface="+mn-ea"/>
        <a:cs typeface="+mn-cs"/>
      </a:defRPr>
    </a:lvl1pPr>
    <a:lvl2pPr marL="408137" algn="l" defTabSz="816273" rtl="0" eaLnBrk="1" latinLnBrk="0" hangingPunct="1">
      <a:defRPr sz="1600" kern="1200">
        <a:solidFill>
          <a:schemeClr val="tx1"/>
        </a:solidFill>
        <a:latin typeface="+mn-lt"/>
        <a:ea typeface="+mn-ea"/>
        <a:cs typeface="+mn-cs"/>
      </a:defRPr>
    </a:lvl2pPr>
    <a:lvl3pPr marL="816273" algn="l" defTabSz="816273" rtl="0" eaLnBrk="1" latinLnBrk="0" hangingPunct="1">
      <a:defRPr sz="1600" kern="1200">
        <a:solidFill>
          <a:schemeClr val="tx1"/>
        </a:solidFill>
        <a:latin typeface="+mn-lt"/>
        <a:ea typeface="+mn-ea"/>
        <a:cs typeface="+mn-cs"/>
      </a:defRPr>
    </a:lvl3pPr>
    <a:lvl4pPr marL="1224410" algn="l" defTabSz="816273" rtl="0" eaLnBrk="1" latinLnBrk="0" hangingPunct="1">
      <a:defRPr sz="1600" kern="1200">
        <a:solidFill>
          <a:schemeClr val="tx1"/>
        </a:solidFill>
        <a:latin typeface="+mn-lt"/>
        <a:ea typeface="+mn-ea"/>
        <a:cs typeface="+mn-cs"/>
      </a:defRPr>
    </a:lvl4pPr>
    <a:lvl5pPr marL="1632547" algn="l" defTabSz="816273" rtl="0" eaLnBrk="1" latinLnBrk="0" hangingPunct="1">
      <a:defRPr sz="1600" kern="1200">
        <a:solidFill>
          <a:schemeClr val="tx1"/>
        </a:solidFill>
        <a:latin typeface="+mn-lt"/>
        <a:ea typeface="+mn-ea"/>
        <a:cs typeface="+mn-cs"/>
      </a:defRPr>
    </a:lvl5pPr>
    <a:lvl6pPr marL="2040684" algn="l" defTabSz="816273" rtl="0" eaLnBrk="1" latinLnBrk="0" hangingPunct="1">
      <a:defRPr sz="1600" kern="1200">
        <a:solidFill>
          <a:schemeClr val="tx1"/>
        </a:solidFill>
        <a:latin typeface="+mn-lt"/>
        <a:ea typeface="+mn-ea"/>
        <a:cs typeface="+mn-cs"/>
      </a:defRPr>
    </a:lvl6pPr>
    <a:lvl7pPr marL="2448821" algn="l" defTabSz="816273" rtl="0" eaLnBrk="1" latinLnBrk="0" hangingPunct="1">
      <a:defRPr sz="1600" kern="1200">
        <a:solidFill>
          <a:schemeClr val="tx1"/>
        </a:solidFill>
        <a:latin typeface="+mn-lt"/>
        <a:ea typeface="+mn-ea"/>
        <a:cs typeface="+mn-cs"/>
      </a:defRPr>
    </a:lvl7pPr>
    <a:lvl8pPr marL="2856957" algn="l" defTabSz="816273" rtl="0" eaLnBrk="1" latinLnBrk="0" hangingPunct="1">
      <a:defRPr sz="1600" kern="1200">
        <a:solidFill>
          <a:schemeClr val="tx1"/>
        </a:solidFill>
        <a:latin typeface="+mn-lt"/>
        <a:ea typeface="+mn-ea"/>
        <a:cs typeface="+mn-cs"/>
      </a:defRPr>
    </a:lvl8pPr>
    <a:lvl9pPr marL="3265094" algn="l" defTabSz="816273"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A345"/>
    <a:srgbClr val="648C72"/>
    <a:srgbClr val="C0D2C6"/>
    <a:srgbClr val="F8A93F"/>
    <a:srgbClr val="69967F"/>
    <a:srgbClr val="77933C"/>
    <a:srgbClr val="F2E071"/>
    <a:srgbClr val="660624"/>
    <a:srgbClr val="023B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05" autoAdjust="0"/>
    <p:restoredTop sz="94750" autoAdjust="0"/>
  </p:normalViewPr>
  <p:slideViewPr>
    <p:cSldViewPr>
      <p:cViewPr>
        <p:scale>
          <a:sx n="110" d="100"/>
          <a:sy n="110" d="100"/>
        </p:scale>
        <p:origin x="280" y="-15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explosion val="5"/>
            <c:spPr>
              <a:solidFill>
                <a:srgbClr val="648C72"/>
              </a:solidFill>
            </c:spPr>
          </c:dPt>
          <c:dPt>
            <c:idx val="1"/>
            <c:bubble3D val="0"/>
            <c:spPr>
              <a:solidFill>
                <a:srgbClr val="C0D2C6">
                  <a:alpha val="50000"/>
                </a:srgbClr>
              </a:solidFill>
            </c:spPr>
          </c:dPt>
          <c:cat>
            <c:strRef>
              <c:f>Sheet1!$A$2:$A$3</c:f>
              <c:strCache>
                <c:ptCount val="2"/>
                <c:pt idx="0">
                  <c:v>1st Qtr</c:v>
                </c:pt>
                <c:pt idx="1">
                  <c:v>2</c:v>
                </c:pt>
              </c:strCache>
            </c:strRef>
          </c:cat>
          <c:val>
            <c:numRef>
              <c:f>Sheet1!$B$2:$B$3</c:f>
              <c:numCache>
                <c:formatCode>General</c:formatCode>
                <c:ptCount val="2"/>
                <c:pt idx="0">
                  <c:v>50.0</c:v>
                </c:pt>
                <c:pt idx="1">
                  <c:v>50.0</c:v>
                </c:pt>
              </c:numCache>
            </c:numRef>
          </c:val>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explosion val="4"/>
          <c:dPt>
            <c:idx val="0"/>
            <c:bubble3D val="0"/>
            <c:spPr>
              <a:solidFill>
                <a:schemeClr val="bg1">
                  <a:lumMod val="50000"/>
                </a:schemeClr>
              </a:solidFill>
            </c:spPr>
          </c:dPt>
          <c:dPt>
            <c:idx val="1"/>
            <c:bubble3D val="0"/>
            <c:spPr>
              <a:solidFill>
                <a:schemeClr val="bg2">
                  <a:lumMod val="65000"/>
                  <a:alpha val="49804"/>
                </a:schemeClr>
              </a:solidFill>
            </c:spPr>
          </c:dPt>
          <c:cat>
            <c:strRef>
              <c:f>Sheet1!$A$2:$A$4</c:f>
              <c:strCache>
                <c:ptCount val="2"/>
                <c:pt idx="0">
                  <c:v>1st Qtr</c:v>
                </c:pt>
                <c:pt idx="1">
                  <c:v>2</c:v>
                </c:pt>
              </c:strCache>
            </c:strRef>
          </c:cat>
          <c:val>
            <c:numRef>
              <c:f>Sheet1!$B$2:$B$4</c:f>
              <c:numCache>
                <c:formatCode>General</c:formatCode>
                <c:ptCount val="3"/>
                <c:pt idx="0">
                  <c:v>15.0</c:v>
                </c:pt>
                <c:pt idx="1">
                  <c:v>85.0</c:v>
                </c:pt>
              </c:numCache>
            </c:numRef>
          </c:val>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FCD13D0-2CD0-40E2-BAD4-4B8971B7F9E8}" type="datetimeFigureOut">
              <a:rPr lang="en-US" smtClean="0"/>
              <a:t>11/6/17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958A411-2527-486F-B7EA-2A407341ED52}" type="slidenum">
              <a:rPr lang="en-US" smtClean="0"/>
              <a:t>‹#›</a:t>
            </a:fld>
            <a:endParaRPr lang="en-US"/>
          </a:p>
        </p:txBody>
      </p:sp>
    </p:spTree>
    <p:extLst>
      <p:ext uri="{BB962C8B-B14F-4D97-AF65-F5344CB8AC3E}">
        <p14:creationId xmlns:p14="http://schemas.microsoft.com/office/powerpoint/2010/main" val="961047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8BD4DA3-F8D3-4284-8CBB-99CDE4B9C135}" type="datetimeFigureOut">
              <a:rPr lang="en-US" smtClean="0"/>
              <a:t>11/6/17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943C3A7-E5CC-4592-AAED-FB8116958852}" type="slidenum">
              <a:rPr lang="en-US" smtClean="0"/>
              <a:t>‹#›</a:t>
            </a:fld>
            <a:endParaRPr lang="en-US"/>
          </a:p>
        </p:txBody>
      </p:sp>
    </p:spTree>
    <p:extLst>
      <p:ext uri="{BB962C8B-B14F-4D97-AF65-F5344CB8AC3E}">
        <p14:creationId xmlns:p14="http://schemas.microsoft.com/office/powerpoint/2010/main" val="1818741046"/>
      </p:ext>
    </p:extLst>
  </p:cSld>
  <p:clrMap bg1="lt1" tx1="dk1" bg2="lt2" tx2="dk2" accent1="accent1" accent2="accent2" accent3="accent3" accent4="accent4" accent5="accent5" accent6="accent6" hlink="hlink" folHlink="folHlink"/>
  <p:notesStyle>
    <a:lvl1pPr marL="0" algn="l" defTabSz="816273" rtl="0" eaLnBrk="1" latinLnBrk="0" hangingPunct="1">
      <a:defRPr sz="1100" kern="1200">
        <a:solidFill>
          <a:schemeClr val="tx1"/>
        </a:solidFill>
        <a:latin typeface="+mn-lt"/>
        <a:ea typeface="+mn-ea"/>
        <a:cs typeface="+mn-cs"/>
      </a:defRPr>
    </a:lvl1pPr>
    <a:lvl2pPr marL="408137" algn="l" defTabSz="816273" rtl="0" eaLnBrk="1" latinLnBrk="0" hangingPunct="1">
      <a:defRPr sz="1100" kern="1200">
        <a:solidFill>
          <a:schemeClr val="tx1"/>
        </a:solidFill>
        <a:latin typeface="+mn-lt"/>
        <a:ea typeface="+mn-ea"/>
        <a:cs typeface="+mn-cs"/>
      </a:defRPr>
    </a:lvl2pPr>
    <a:lvl3pPr marL="816273" algn="l" defTabSz="816273" rtl="0" eaLnBrk="1" latinLnBrk="0" hangingPunct="1">
      <a:defRPr sz="1100" kern="1200">
        <a:solidFill>
          <a:schemeClr val="tx1"/>
        </a:solidFill>
        <a:latin typeface="+mn-lt"/>
        <a:ea typeface="+mn-ea"/>
        <a:cs typeface="+mn-cs"/>
      </a:defRPr>
    </a:lvl3pPr>
    <a:lvl4pPr marL="1224410" algn="l" defTabSz="816273" rtl="0" eaLnBrk="1" latinLnBrk="0" hangingPunct="1">
      <a:defRPr sz="1100" kern="1200">
        <a:solidFill>
          <a:schemeClr val="tx1"/>
        </a:solidFill>
        <a:latin typeface="+mn-lt"/>
        <a:ea typeface="+mn-ea"/>
        <a:cs typeface="+mn-cs"/>
      </a:defRPr>
    </a:lvl4pPr>
    <a:lvl5pPr marL="1632547" algn="l" defTabSz="816273" rtl="0" eaLnBrk="1" latinLnBrk="0" hangingPunct="1">
      <a:defRPr sz="1100" kern="1200">
        <a:solidFill>
          <a:schemeClr val="tx1"/>
        </a:solidFill>
        <a:latin typeface="+mn-lt"/>
        <a:ea typeface="+mn-ea"/>
        <a:cs typeface="+mn-cs"/>
      </a:defRPr>
    </a:lvl5pPr>
    <a:lvl6pPr marL="2040684" algn="l" defTabSz="816273" rtl="0" eaLnBrk="1" latinLnBrk="0" hangingPunct="1">
      <a:defRPr sz="1100" kern="1200">
        <a:solidFill>
          <a:schemeClr val="tx1"/>
        </a:solidFill>
        <a:latin typeface="+mn-lt"/>
        <a:ea typeface="+mn-ea"/>
        <a:cs typeface="+mn-cs"/>
      </a:defRPr>
    </a:lvl6pPr>
    <a:lvl7pPr marL="2448821" algn="l" defTabSz="816273" rtl="0" eaLnBrk="1" latinLnBrk="0" hangingPunct="1">
      <a:defRPr sz="1100" kern="1200">
        <a:solidFill>
          <a:schemeClr val="tx1"/>
        </a:solidFill>
        <a:latin typeface="+mn-lt"/>
        <a:ea typeface="+mn-ea"/>
        <a:cs typeface="+mn-cs"/>
      </a:defRPr>
    </a:lvl7pPr>
    <a:lvl8pPr marL="2856957" algn="l" defTabSz="816273" rtl="0" eaLnBrk="1" latinLnBrk="0" hangingPunct="1">
      <a:defRPr sz="1100" kern="1200">
        <a:solidFill>
          <a:schemeClr val="tx1"/>
        </a:solidFill>
        <a:latin typeface="+mn-lt"/>
        <a:ea typeface="+mn-ea"/>
        <a:cs typeface="+mn-cs"/>
      </a:defRPr>
    </a:lvl8pPr>
    <a:lvl9pPr marL="3265094" algn="l" defTabSz="81627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Title</a:t>
            </a:r>
            <a:r>
              <a:rPr lang="en-US" baseline="0" dirty="0" smtClean="0"/>
              <a:t> slide for eCARE Overview</a:t>
            </a:r>
            <a:endParaRPr lang="en-US" dirty="0"/>
          </a:p>
        </p:txBody>
      </p:sp>
      <p:sp>
        <p:nvSpPr>
          <p:cNvPr id="4" name="Slide Number Placeholder 3"/>
          <p:cNvSpPr>
            <a:spLocks noGrp="1"/>
          </p:cNvSpPr>
          <p:nvPr>
            <p:ph type="sldNum" sz="quarter" idx="10"/>
          </p:nvPr>
        </p:nvSpPr>
        <p:spPr/>
        <p:txBody>
          <a:bodyPr/>
          <a:lstStyle/>
          <a:p>
            <a:fld id="{E943C3A7-E5CC-4592-AAED-FB8116958852}" type="slidenum">
              <a:rPr lang="en-US" smtClean="0"/>
              <a:t>1</a:t>
            </a:fld>
            <a:endParaRPr lang="en-US"/>
          </a:p>
        </p:txBody>
      </p:sp>
    </p:spTree>
    <p:extLst>
      <p:ext uri="{BB962C8B-B14F-4D97-AF65-F5344CB8AC3E}">
        <p14:creationId xmlns:p14="http://schemas.microsoft.com/office/powerpoint/2010/main" val="63824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2176729" rtl="0" eaLnBrk="1" fontAlgn="auto" latinLnBrk="0" hangingPunct="1">
              <a:lnSpc>
                <a:spcPct val="100000"/>
              </a:lnSpc>
              <a:spcBef>
                <a:spcPts val="0"/>
              </a:spcBef>
              <a:spcAft>
                <a:spcPts val="0"/>
              </a:spcAft>
              <a:buClrTx/>
              <a:buSzTx/>
              <a:buFontTx/>
              <a:buNone/>
              <a:tabLst/>
              <a:defRPr/>
            </a:pPr>
            <a:r>
              <a:rPr lang="en-US" sz="3200" dirty="0" smtClean="0"/>
              <a:t>U.S.</a:t>
            </a:r>
            <a:r>
              <a:rPr lang="en-US" sz="3200" baseline="0" dirty="0" smtClean="0"/>
              <a:t> Department of Health and Human Services. (2014). </a:t>
            </a:r>
            <a:r>
              <a:rPr lang="en-US" sz="3200" i="1" baseline="0" dirty="0" smtClean="0"/>
              <a:t>A Profile of Older Americans. </a:t>
            </a:r>
            <a:r>
              <a:rPr lang="en-US" sz="3200" baseline="0" dirty="0" smtClean="0"/>
              <a:t>https://aoa.acl.gov/aging_statistics/profile/2014/docs/2014-profile.pdf.  Washington, DC.</a:t>
            </a:r>
            <a:endParaRPr lang="en-US" sz="3200" dirty="0" smtClean="0"/>
          </a:p>
          <a:p>
            <a:endParaRPr lang="en-US" dirty="0"/>
          </a:p>
        </p:txBody>
      </p:sp>
      <p:sp>
        <p:nvSpPr>
          <p:cNvPr id="4" name="Slide Number Placeholder 3"/>
          <p:cNvSpPr>
            <a:spLocks noGrp="1"/>
          </p:cNvSpPr>
          <p:nvPr>
            <p:ph type="sldNum" sz="quarter" idx="10"/>
          </p:nvPr>
        </p:nvSpPr>
        <p:spPr/>
        <p:txBody>
          <a:bodyPr/>
          <a:lstStyle/>
          <a:p>
            <a:fld id="{6E0E51DD-A6C4-482B-8424-5C071B291635}" type="slidenum">
              <a:rPr lang="en-US" smtClean="0"/>
              <a:t>10</a:t>
            </a:fld>
            <a:endParaRPr lang="en-US"/>
          </a:p>
        </p:txBody>
      </p:sp>
    </p:spTree>
    <p:extLst>
      <p:ext uri="{BB962C8B-B14F-4D97-AF65-F5344CB8AC3E}">
        <p14:creationId xmlns:p14="http://schemas.microsoft.com/office/powerpoint/2010/main" val="1833864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2176729" rtl="0" eaLnBrk="1" fontAlgn="auto" latinLnBrk="0" hangingPunct="1">
              <a:lnSpc>
                <a:spcPct val="100000"/>
              </a:lnSpc>
              <a:spcBef>
                <a:spcPts val="0"/>
              </a:spcBef>
              <a:spcAft>
                <a:spcPts val="0"/>
              </a:spcAft>
              <a:buClrTx/>
              <a:buSzTx/>
              <a:buFontTx/>
              <a:buNone/>
              <a:tabLst/>
              <a:defRPr/>
            </a:pPr>
            <a:r>
              <a:rPr lang="en-US" dirty="0" err="1" smtClean="0"/>
              <a:t>Acello</a:t>
            </a:r>
            <a:r>
              <a:rPr lang="en-US" dirty="0" smtClean="0"/>
              <a:t>, Barbara.  </a:t>
            </a:r>
            <a:r>
              <a:rPr lang="en-US" i="1" dirty="0" smtClean="0"/>
              <a:t>Ending</a:t>
            </a:r>
            <a:r>
              <a:rPr lang="en-US" i="1" baseline="0" dirty="0" smtClean="0"/>
              <a:t> Hospital Readmissions:  A Blueprint for </a:t>
            </a:r>
            <a:r>
              <a:rPr lang="en-US" i="1" baseline="0" dirty="0" err="1" smtClean="0"/>
              <a:t>SNFs</a:t>
            </a:r>
            <a:r>
              <a:rPr lang="en-US" i="1" baseline="0" dirty="0" smtClean="0"/>
              <a:t>.</a:t>
            </a:r>
            <a:r>
              <a:rPr lang="en-US" i="0" baseline="0" dirty="0" smtClean="0"/>
              <a:t>  </a:t>
            </a:r>
            <a:r>
              <a:rPr lang="en-US" i="0" baseline="0" dirty="0" err="1" smtClean="0"/>
              <a:t>HCPro</a:t>
            </a:r>
            <a:r>
              <a:rPr lang="en-US" i="0" baseline="0" dirty="0" smtClean="0"/>
              <a:t>.  March 2011.</a:t>
            </a:r>
            <a:endParaRPr lang="en-US" dirty="0" smtClean="0"/>
          </a:p>
          <a:p>
            <a:endParaRPr lang="en-US" dirty="0"/>
          </a:p>
        </p:txBody>
      </p:sp>
      <p:sp>
        <p:nvSpPr>
          <p:cNvPr id="4" name="Slide Number Placeholder 3"/>
          <p:cNvSpPr>
            <a:spLocks noGrp="1"/>
          </p:cNvSpPr>
          <p:nvPr>
            <p:ph type="sldNum" sz="quarter" idx="10"/>
          </p:nvPr>
        </p:nvSpPr>
        <p:spPr/>
        <p:txBody>
          <a:bodyPr/>
          <a:lstStyle/>
          <a:p>
            <a:fld id="{6E0E51DD-A6C4-482B-8424-5C071B291635}" type="slidenum">
              <a:rPr lang="en-US" smtClean="0"/>
              <a:t>11</a:t>
            </a:fld>
            <a:endParaRPr lang="en-US"/>
          </a:p>
        </p:txBody>
      </p:sp>
    </p:spTree>
    <p:extLst>
      <p:ext uri="{BB962C8B-B14F-4D97-AF65-F5344CB8AC3E}">
        <p14:creationId xmlns:p14="http://schemas.microsoft.com/office/powerpoint/2010/main" val="1249302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2176729" rtl="0" eaLnBrk="1" fontAlgn="auto" latinLnBrk="0" hangingPunct="1">
              <a:lnSpc>
                <a:spcPct val="100000"/>
              </a:lnSpc>
              <a:spcBef>
                <a:spcPts val="0"/>
              </a:spcBef>
              <a:spcAft>
                <a:spcPts val="0"/>
              </a:spcAft>
              <a:buClrTx/>
              <a:buSzTx/>
              <a:buFontTx/>
              <a:buNone/>
              <a:tabLst/>
              <a:defRPr/>
            </a:pPr>
            <a:r>
              <a:rPr lang="en-US" i="0" baseline="0" dirty="0" smtClean="0"/>
              <a:t>The American Geriatrics Society.  </a:t>
            </a:r>
            <a:r>
              <a:rPr lang="en-US" i="1" baseline="0" dirty="0" smtClean="0"/>
              <a:t>The Demand for Geriatric Care and the Evident Shortage of Geriatrics Healthcare Providers. </a:t>
            </a:r>
            <a:r>
              <a:rPr lang="en-US" i="0" baseline="0" dirty="0" smtClean="0"/>
              <a:t>http://www.americangeriatrics.org/files/documents/Adv_Resources/demand_for_geriatric_care.pdf.  March 2013.</a:t>
            </a:r>
            <a:r>
              <a:rPr lang="en-US" i="0" baseline="0" dirty="0" smtClean="0">
                <a:latin typeface="+mn-lt"/>
              </a:rPr>
              <a:t>¹</a:t>
            </a:r>
          </a:p>
          <a:p>
            <a:endParaRPr lang="en-US" dirty="0" smtClean="0"/>
          </a:p>
          <a:p>
            <a:r>
              <a:rPr lang="en-US" dirty="0" smtClean="0"/>
              <a:t>Marquez,</a:t>
            </a:r>
            <a:r>
              <a:rPr lang="en-US" baseline="0" dirty="0" smtClean="0"/>
              <a:t> Len. </a:t>
            </a:r>
            <a:r>
              <a:rPr lang="en-US" i="1" baseline="0" dirty="0" smtClean="0"/>
              <a:t>Physician Shortages to Worsen Without Increases in Residency Training.  </a:t>
            </a:r>
            <a:r>
              <a:rPr lang="en-US" i="0" baseline="0" dirty="0" err="1" smtClean="0"/>
              <a:t>AAMC</a:t>
            </a:r>
            <a:r>
              <a:rPr lang="en-US" i="0" baseline="0" dirty="0" smtClean="0"/>
              <a:t>. https://www.aamc.org/download/150584/data/physician_shortages_factsheet.pdf. </a:t>
            </a:r>
            <a:r>
              <a:rPr lang="en-US" i="0" baseline="0" dirty="0" smtClean="0">
                <a:latin typeface="+mn-lt"/>
              </a:rPr>
              <a:t>²</a:t>
            </a:r>
          </a:p>
        </p:txBody>
      </p:sp>
      <p:sp>
        <p:nvSpPr>
          <p:cNvPr id="4" name="Slide Number Placeholder 3"/>
          <p:cNvSpPr>
            <a:spLocks noGrp="1"/>
          </p:cNvSpPr>
          <p:nvPr>
            <p:ph type="sldNum" sz="quarter" idx="10"/>
          </p:nvPr>
        </p:nvSpPr>
        <p:spPr/>
        <p:txBody>
          <a:bodyPr/>
          <a:lstStyle/>
          <a:p>
            <a:fld id="{6E0E51DD-A6C4-482B-8424-5C071B291635}" type="slidenum">
              <a:rPr lang="en-US" smtClean="0"/>
              <a:t>12</a:t>
            </a:fld>
            <a:endParaRPr lang="en-US"/>
          </a:p>
        </p:txBody>
      </p:sp>
    </p:spTree>
    <p:extLst>
      <p:ext uri="{BB962C8B-B14F-4D97-AF65-F5344CB8AC3E}">
        <p14:creationId xmlns:p14="http://schemas.microsoft.com/office/powerpoint/2010/main" val="4052964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2176729" rtl="0" eaLnBrk="1" fontAlgn="auto" latinLnBrk="0" hangingPunct="1">
              <a:lnSpc>
                <a:spcPct val="100000"/>
              </a:lnSpc>
              <a:spcBef>
                <a:spcPts val="0"/>
              </a:spcBef>
              <a:spcAft>
                <a:spcPts val="0"/>
              </a:spcAft>
              <a:buClrTx/>
              <a:buSzTx/>
              <a:buFontTx/>
              <a:buNone/>
              <a:tabLst/>
              <a:defRPr/>
            </a:pPr>
            <a:r>
              <a:rPr lang="en-US" dirty="0" smtClean="0"/>
              <a:t>?Reference</a:t>
            </a:r>
          </a:p>
          <a:p>
            <a:endParaRPr lang="en-US" dirty="0"/>
          </a:p>
        </p:txBody>
      </p:sp>
      <p:sp>
        <p:nvSpPr>
          <p:cNvPr id="4" name="Slide Number Placeholder 3"/>
          <p:cNvSpPr>
            <a:spLocks noGrp="1"/>
          </p:cNvSpPr>
          <p:nvPr>
            <p:ph type="sldNum" sz="quarter" idx="10"/>
          </p:nvPr>
        </p:nvSpPr>
        <p:spPr/>
        <p:txBody>
          <a:bodyPr/>
          <a:lstStyle/>
          <a:p>
            <a:fld id="{6E0E51DD-A6C4-482B-8424-5C071B291635}" type="slidenum">
              <a:rPr lang="en-US" smtClean="0"/>
              <a:t>13</a:t>
            </a:fld>
            <a:endParaRPr lang="en-US"/>
          </a:p>
        </p:txBody>
      </p:sp>
    </p:spTree>
    <p:extLst>
      <p:ext uri="{BB962C8B-B14F-4D97-AF65-F5344CB8AC3E}">
        <p14:creationId xmlns:p14="http://schemas.microsoft.com/office/powerpoint/2010/main" val="1118236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43C3A7-E5CC-4592-AAED-FB8116958852}" type="slidenum">
              <a:rPr lang="en-US" smtClean="0"/>
              <a:t>15</a:t>
            </a:fld>
            <a:endParaRPr lang="en-US"/>
          </a:p>
        </p:txBody>
      </p:sp>
    </p:spTree>
    <p:extLst>
      <p:ext uri="{BB962C8B-B14F-4D97-AF65-F5344CB8AC3E}">
        <p14:creationId xmlns:p14="http://schemas.microsoft.com/office/powerpoint/2010/main" val="2433774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82B6F5-3AC3-4B7C-92EA-3684D0745831}" type="slidenum">
              <a:rPr lang="en-US" smtClean="0"/>
              <a:t>16</a:t>
            </a:fld>
            <a:endParaRPr lang="en-US" dirty="0"/>
          </a:p>
        </p:txBody>
      </p:sp>
    </p:spTree>
    <p:extLst>
      <p:ext uri="{BB962C8B-B14F-4D97-AF65-F5344CB8AC3E}">
        <p14:creationId xmlns:p14="http://schemas.microsoft.com/office/powerpoint/2010/main" val="1781438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43C3A7-E5CC-4592-AAED-FB8116958852}" type="slidenum">
              <a:rPr lang="en-US" smtClean="0"/>
              <a:t>17</a:t>
            </a:fld>
            <a:endParaRPr lang="en-US"/>
          </a:p>
        </p:txBody>
      </p:sp>
    </p:spTree>
    <p:extLst>
      <p:ext uri="{BB962C8B-B14F-4D97-AF65-F5344CB8AC3E}">
        <p14:creationId xmlns:p14="http://schemas.microsoft.com/office/powerpoint/2010/main" val="842918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latin typeface="Calibri Light" pitchFamily="34" charset="0"/>
              </a:rPr>
              <a:t>Josh</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Lato Light" charset="0"/>
                <a:ea typeface="MS PGothic" pitchFamily="34" charset="-128"/>
              </a:defRPr>
            </a:lvl1pPr>
            <a:lvl2pPr marL="742950" indent="-285750" eaLnBrk="0" hangingPunct="0">
              <a:defRPr sz="3600">
                <a:solidFill>
                  <a:schemeClr val="tx1"/>
                </a:solidFill>
                <a:latin typeface="Lato Light" charset="0"/>
                <a:ea typeface="MS PGothic" pitchFamily="34" charset="-128"/>
              </a:defRPr>
            </a:lvl2pPr>
            <a:lvl3pPr marL="1143000" indent="-228600" eaLnBrk="0" hangingPunct="0">
              <a:defRPr sz="3600">
                <a:solidFill>
                  <a:schemeClr val="tx1"/>
                </a:solidFill>
                <a:latin typeface="Lato Light" charset="0"/>
                <a:ea typeface="MS PGothic" pitchFamily="34" charset="-128"/>
              </a:defRPr>
            </a:lvl3pPr>
            <a:lvl4pPr marL="1600200" indent="-228600" eaLnBrk="0" hangingPunct="0">
              <a:defRPr sz="3600">
                <a:solidFill>
                  <a:schemeClr val="tx1"/>
                </a:solidFill>
                <a:latin typeface="Lato Light" charset="0"/>
                <a:ea typeface="MS PGothic" pitchFamily="34" charset="-128"/>
              </a:defRPr>
            </a:lvl4pPr>
            <a:lvl5pPr marL="2057400" indent="-228600" eaLnBrk="0" hangingPunct="0">
              <a:defRPr sz="3600">
                <a:solidFill>
                  <a:schemeClr val="tx1"/>
                </a:solidFill>
                <a:latin typeface="Lato Light" charset="0"/>
                <a:ea typeface="MS PGothic" pitchFamily="34" charset="-128"/>
              </a:defRPr>
            </a:lvl5pPr>
            <a:lvl6pPr marL="2514600" indent="-228600" defTabSz="1827213" eaLnBrk="0" fontAlgn="base" hangingPunct="0">
              <a:spcBef>
                <a:spcPct val="0"/>
              </a:spcBef>
              <a:spcAft>
                <a:spcPct val="0"/>
              </a:spcAft>
              <a:defRPr sz="3600">
                <a:solidFill>
                  <a:schemeClr val="tx1"/>
                </a:solidFill>
                <a:latin typeface="Lato Light" charset="0"/>
                <a:ea typeface="MS PGothic" pitchFamily="34" charset="-128"/>
              </a:defRPr>
            </a:lvl6pPr>
            <a:lvl7pPr marL="2971800" indent="-228600" defTabSz="1827213" eaLnBrk="0" fontAlgn="base" hangingPunct="0">
              <a:spcBef>
                <a:spcPct val="0"/>
              </a:spcBef>
              <a:spcAft>
                <a:spcPct val="0"/>
              </a:spcAft>
              <a:defRPr sz="3600">
                <a:solidFill>
                  <a:schemeClr val="tx1"/>
                </a:solidFill>
                <a:latin typeface="Lato Light" charset="0"/>
                <a:ea typeface="MS PGothic" pitchFamily="34" charset="-128"/>
              </a:defRPr>
            </a:lvl7pPr>
            <a:lvl8pPr marL="3429000" indent="-228600" defTabSz="1827213" eaLnBrk="0" fontAlgn="base" hangingPunct="0">
              <a:spcBef>
                <a:spcPct val="0"/>
              </a:spcBef>
              <a:spcAft>
                <a:spcPct val="0"/>
              </a:spcAft>
              <a:defRPr sz="3600">
                <a:solidFill>
                  <a:schemeClr val="tx1"/>
                </a:solidFill>
                <a:latin typeface="Lato Light" charset="0"/>
                <a:ea typeface="MS PGothic" pitchFamily="34" charset="-128"/>
              </a:defRPr>
            </a:lvl8pPr>
            <a:lvl9pPr marL="3886200" indent="-228600" defTabSz="1827213" eaLnBrk="0" fontAlgn="base" hangingPunct="0">
              <a:spcBef>
                <a:spcPct val="0"/>
              </a:spcBef>
              <a:spcAft>
                <a:spcPct val="0"/>
              </a:spcAft>
              <a:defRPr sz="3600">
                <a:solidFill>
                  <a:schemeClr val="tx1"/>
                </a:solidFill>
                <a:latin typeface="Lato Light" charset="0"/>
                <a:ea typeface="MS PGothic" pitchFamily="34" charset="-128"/>
              </a:defRPr>
            </a:lvl9pPr>
          </a:lstStyle>
          <a:p>
            <a:pPr eaLnBrk="1" hangingPunct="1"/>
            <a:fld id="{3A4E9A42-60F2-4CE2-B5C7-14C316C3A783}" type="slidenum">
              <a:rPr lang="en-US" sz="1200" smtClean="0">
                <a:latin typeface="Calibri Light" pitchFamily="34" charset="0"/>
              </a:rPr>
              <a:pPr eaLnBrk="1" hangingPunct="1"/>
              <a:t>18</a:t>
            </a:fld>
            <a:endParaRPr lang="en-US" sz="1200" smtClean="0">
              <a:latin typeface="Calibri Light"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43C3A7-E5CC-4592-AAED-FB8116958852}" type="slidenum">
              <a:rPr lang="en-US" smtClean="0"/>
              <a:t>19</a:t>
            </a:fld>
            <a:endParaRPr lang="en-US"/>
          </a:p>
        </p:txBody>
      </p:sp>
    </p:spTree>
    <p:extLst>
      <p:ext uri="{BB962C8B-B14F-4D97-AF65-F5344CB8AC3E}">
        <p14:creationId xmlns:p14="http://schemas.microsoft.com/office/powerpoint/2010/main" val="154192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Mission</a:t>
            </a:r>
          </a:p>
          <a:p>
            <a:r>
              <a:rPr lang="en-US" dirty="0" smtClean="0"/>
              <a:t>Our mission and</a:t>
            </a:r>
            <a:r>
              <a:rPr lang="en-US" baseline="0" dirty="0" smtClean="0"/>
              <a:t> summary of our history.</a:t>
            </a:r>
            <a:endParaRPr lang="en-US" dirty="0"/>
          </a:p>
        </p:txBody>
      </p:sp>
      <p:sp>
        <p:nvSpPr>
          <p:cNvPr id="4" name="Slide Number Placeholder 3"/>
          <p:cNvSpPr>
            <a:spLocks noGrp="1"/>
          </p:cNvSpPr>
          <p:nvPr>
            <p:ph type="sldNum" sz="quarter" idx="10"/>
          </p:nvPr>
        </p:nvSpPr>
        <p:spPr/>
        <p:txBody>
          <a:bodyPr/>
          <a:lstStyle/>
          <a:p>
            <a:fld id="{E943C3A7-E5CC-4592-AAED-FB8116958852}" type="slidenum">
              <a:rPr lang="en-US" smtClean="0"/>
              <a:t>2</a:t>
            </a:fld>
            <a:endParaRPr lang="en-US"/>
          </a:p>
        </p:txBody>
      </p:sp>
    </p:spTree>
    <p:extLst>
      <p:ext uri="{BB962C8B-B14F-4D97-AF65-F5344CB8AC3E}">
        <p14:creationId xmlns:p14="http://schemas.microsoft.com/office/powerpoint/2010/main" val="479763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43C3A7-E5CC-4592-AAED-FB8116958852}" type="slidenum">
              <a:rPr lang="en-US" smtClean="0"/>
              <a:t>3</a:t>
            </a:fld>
            <a:endParaRPr lang="en-US"/>
          </a:p>
        </p:txBody>
      </p:sp>
    </p:spTree>
    <p:extLst>
      <p:ext uri="{BB962C8B-B14F-4D97-AF65-F5344CB8AC3E}">
        <p14:creationId xmlns:p14="http://schemas.microsoft.com/office/powerpoint/2010/main" val="3247149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43C3A7-E5CC-4592-AAED-FB8116958852}" type="slidenum">
              <a:rPr lang="en-US" smtClean="0"/>
              <a:t>4</a:t>
            </a:fld>
            <a:endParaRPr lang="en-US"/>
          </a:p>
        </p:txBody>
      </p:sp>
    </p:spTree>
    <p:extLst>
      <p:ext uri="{BB962C8B-B14F-4D97-AF65-F5344CB8AC3E}">
        <p14:creationId xmlns:p14="http://schemas.microsoft.com/office/powerpoint/2010/main" val="2355065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43C3A7-E5CC-4592-AAED-FB8116958852}" type="slidenum">
              <a:rPr lang="en-US" smtClean="0"/>
              <a:t>5</a:t>
            </a:fld>
            <a:endParaRPr lang="en-US"/>
          </a:p>
        </p:txBody>
      </p:sp>
    </p:spTree>
    <p:extLst>
      <p:ext uri="{BB962C8B-B14F-4D97-AF65-F5344CB8AC3E}">
        <p14:creationId xmlns:p14="http://schemas.microsoft.com/office/powerpoint/2010/main" val="479763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Share the</a:t>
            </a:r>
            <a:r>
              <a:rPr lang="en-US" baseline="0" dirty="0" smtClean="0"/>
              <a:t> major milestone’s with the development of </a:t>
            </a:r>
            <a:r>
              <a:rPr lang="en-US" baseline="0" dirty="0" err="1" smtClean="0"/>
              <a:t>eCARE</a:t>
            </a:r>
            <a:r>
              <a:rPr lang="en-US" baseline="0" dirty="0" smtClean="0"/>
              <a:t> and how Avera grew a virtual hospital.  </a:t>
            </a:r>
            <a:endParaRPr lang="en-US" dirty="0"/>
          </a:p>
        </p:txBody>
      </p:sp>
      <p:sp>
        <p:nvSpPr>
          <p:cNvPr id="4" name="Slide Number Placeholder 3"/>
          <p:cNvSpPr>
            <a:spLocks noGrp="1"/>
          </p:cNvSpPr>
          <p:nvPr>
            <p:ph type="sldNum" sz="quarter" idx="10"/>
          </p:nvPr>
        </p:nvSpPr>
        <p:spPr/>
        <p:txBody>
          <a:bodyPr/>
          <a:lstStyle/>
          <a:p>
            <a:fld id="{E943C3A7-E5CC-4592-AAED-FB8116958852}" type="slidenum">
              <a:rPr lang="en-US" smtClean="0"/>
              <a:t>6</a:t>
            </a:fld>
            <a:endParaRPr lang="en-US"/>
          </a:p>
        </p:txBody>
      </p:sp>
    </p:spTree>
    <p:extLst>
      <p:ext uri="{BB962C8B-B14F-4D97-AF65-F5344CB8AC3E}">
        <p14:creationId xmlns:p14="http://schemas.microsoft.com/office/powerpoint/2010/main" val="479763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Show the model of care and describe how </a:t>
            </a:r>
            <a:r>
              <a:rPr lang="en-US" dirty="0" err="1" smtClean="0"/>
              <a:t>eCARE</a:t>
            </a:r>
            <a:r>
              <a:rPr lang="en-US" dirty="0" smtClean="0"/>
              <a:t> works</a:t>
            </a:r>
            <a:endParaRPr lang="en-US" dirty="0"/>
          </a:p>
        </p:txBody>
      </p:sp>
      <p:sp>
        <p:nvSpPr>
          <p:cNvPr id="4" name="Slide Number Placeholder 3"/>
          <p:cNvSpPr>
            <a:spLocks noGrp="1"/>
          </p:cNvSpPr>
          <p:nvPr>
            <p:ph type="sldNum" sz="quarter" idx="10"/>
          </p:nvPr>
        </p:nvSpPr>
        <p:spPr/>
        <p:txBody>
          <a:bodyPr/>
          <a:lstStyle/>
          <a:p>
            <a:pPr>
              <a:defRPr/>
            </a:pPr>
            <a:fld id="{5FD40792-5812-5947-9C01-8C4579FBF3A3}" type="slidenum">
              <a:rPr lang="en-US" smtClean="0"/>
              <a:pPr>
                <a:defRPr/>
              </a:pPr>
              <a:t>7</a:t>
            </a:fld>
            <a:endParaRPr lang="en-US" dirty="0"/>
          </a:p>
        </p:txBody>
      </p:sp>
    </p:spTree>
    <p:extLst>
      <p:ext uri="{BB962C8B-B14F-4D97-AF65-F5344CB8AC3E}">
        <p14:creationId xmlns:p14="http://schemas.microsoft.com/office/powerpoint/2010/main" val="1091057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Show the model of care and describe how </a:t>
            </a:r>
            <a:r>
              <a:rPr lang="en-US" dirty="0" err="1" smtClean="0"/>
              <a:t>eCARE</a:t>
            </a:r>
            <a:r>
              <a:rPr lang="en-US" dirty="0" smtClean="0"/>
              <a:t> works</a:t>
            </a:r>
            <a:endParaRPr lang="en-US" dirty="0"/>
          </a:p>
        </p:txBody>
      </p:sp>
      <p:sp>
        <p:nvSpPr>
          <p:cNvPr id="4" name="Slide Number Placeholder 3"/>
          <p:cNvSpPr>
            <a:spLocks noGrp="1"/>
          </p:cNvSpPr>
          <p:nvPr>
            <p:ph type="sldNum" sz="quarter" idx="10"/>
          </p:nvPr>
        </p:nvSpPr>
        <p:spPr/>
        <p:txBody>
          <a:bodyPr/>
          <a:lstStyle/>
          <a:p>
            <a:pPr>
              <a:defRPr/>
            </a:pPr>
            <a:fld id="{5FD40792-5812-5947-9C01-8C4579FBF3A3}" type="slidenum">
              <a:rPr lang="en-US" smtClean="0"/>
              <a:pPr>
                <a:defRPr/>
              </a:pPr>
              <a:t>8</a:t>
            </a:fld>
            <a:endParaRPr lang="en-US" dirty="0"/>
          </a:p>
        </p:txBody>
      </p:sp>
    </p:spTree>
    <p:extLst>
      <p:ext uri="{BB962C8B-B14F-4D97-AF65-F5344CB8AC3E}">
        <p14:creationId xmlns:p14="http://schemas.microsoft.com/office/powerpoint/2010/main" val="1091057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43C3A7-E5CC-4592-AAED-FB8116958852}" type="slidenum">
              <a:rPr lang="en-US" smtClean="0"/>
              <a:t>9</a:t>
            </a:fld>
            <a:endParaRPr lang="en-US"/>
          </a:p>
        </p:txBody>
      </p:sp>
    </p:spTree>
    <p:extLst>
      <p:ext uri="{BB962C8B-B14F-4D97-AF65-F5344CB8AC3E}">
        <p14:creationId xmlns:p14="http://schemas.microsoft.com/office/powerpoint/2010/main" val="1279603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08137" indent="0" algn="ctr">
              <a:buNone/>
              <a:defRPr>
                <a:solidFill>
                  <a:schemeClr val="tx1">
                    <a:tint val="75000"/>
                  </a:schemeClr>
                </a:solidFill>
              </a:defRPr>
            </a:lvl2pPr>
            <a:lvl3pPr marL="816273" indent="0" algn="ctr">
              <a:buNone/>
              <a:defRPr>
                <a:solidFill>
                  <a:schemeClr val="tx1">
                    <a:tint val="75000"/>
                  </a:schemeClr>
                </a:solidFill>
              </a:defRPr>
            </a:lvl3pPr>
            <a:lvl4pPr marL="1224410" indent="0" algn="ctr">
              <a:buNone/>
              <a:defRPr>
                <a:solidFill>
                  <a:schemeClr val="tx1">
                    <a:tint val="75000"/>
                  </a:schemeClr>
                </a:solidFill>
              </a:defRPr>
            </a:lvl4pPr>
            <a:lvl5pPr marL="1632547" indent="0" algn="ctr">
              <a:buNone/>
              <a:defRPr>
                <a:solidFill>
                  <a:schemeClr val="tx1">
                    <a:tint val="75000"/>
                  </a:schemeClr>
                </a:solidFill>
              </a:defRPr>
            </a:lvl5pPr>
            <a:lvl6pPr marL="2040684" indent="0" algn="ctr">
              <a:buNone/>
              <a:defRPr>
                <a:solidFill>
                  <a:schemeClr val="tx1">
                    <a:tint val="75000"/>
                  </a:schemeClr>
                </a:solidFill>
              </a:defRPr>
            </a:lvl6pPr>
            <a:lvl7pPr marL="2448821" indent="0" algn="ctr">
              <a:buNone/>
              <a:defRPr>
                <a:solidFill>
                  <a:schemeClr val="tx1">
                    <a:tint val="75000"/>
                  </a:schemeClr>
                </a:solidFill>
              </a:defRPr>
            </a:lvl7pPr>
            <a:lvl8pPr marL="2856957" indent="0" algn="ctr">
              <a:buNone/>
              <a:defRPr>
                <a:solidFill>
                  <a:schemeClr val="tx1">
                    <a:tint val="75000"/>
                  </a:schemeClr>
                </a:solidFill>
              </a:defRPr>
            </a:lvl8pPr>
            <a:lvl9pPr marL="326509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658878-193E-47B5-BB41-227574BFC1D8}" type="datetimeFigureOut">
              <a:rPr lang="en-US" smtClean="0"/>
              <a:t>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96D1C-3BE3-4219-95AE-9D4517A91315}" type="slidenum">
              <a:rPr lang="en-US" smtClean="0"/>
              <a:t>‹#›</a:t>
            </a:fld>
            <a:endParaRPr lang="en-US"/>
          </a:p>
        </p:txBody>
      </p:sp>
    </p:spTree>
    <p:extLst>
      <p:ext uri="{BB962C8B-B14F-4D97-AF65-F5344CB8AC3E}">
        <p14:creationId xmlns:p14="http://schemas.microsoft.com/office/powerpoint/2010/main" val="299058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658878-193E-47B5-BB41-227574BFC1D8}" type="datetimeFigureOut">
              <a:rPr lang="en-US" smtClean="0"/>
              <a:t>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96D1C-3BE3-4219-95AE-9D4517A91315}" type="slidenum">
              <a:rPr lang="en-US" smtClean="0"/>
              <a:t>‹#›</a:t>
            </a:fld>
            <a:endParaRPr lang="en-US"/>
          </a:p>
        </p:txBody>
      </p:sp>
    </p:spTree>
    <p:extLst>
      <p:ext uri="{BB962C8B-B14F-4D97-AF65-F5344CB8AC3E}">
        <p14:creationId xmlns:p14="http://schemas.microsoft.com/office/powerpoint/2010/main" val="559077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658878-193E-47B5-BB41-227574BFC1D8}" type="datetimeFigureOut">
              <a:rPr lang="en-US" smtClean="0"/>
              <a:t>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96D1C-3BE3-4219-95AE-9D4517A91315}" type="slidenum">
              <a:rPr lang="en-US" smtClean="0"/>
              <a:t>‹#›</a:t>
            </a:fld>
            <a:endParaRPr lang="en-US"/>
          </a:p>
        </p:txBody>
      </p:sp>
    </p:spTree>
    <p:extLst>
      <p:ext uri="{BB962C8B-B14F-4D97-AF65-F5344CB8AC3E}">
        <p14:creationId xmlns:p14="http://schemas.microsoft.com/office/powerpoint/2010/main" val="461431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26431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658878-193E-47B5-BB41-227574BFC1D8}" type="datetimeFigureOut">
              <a:rPr lang="en-US" smtClean="0"/>
              <a:t>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96D1C-3BE3-4219-95AE-9D4517A91315}" type="slidenum">
              <a:rPr lang="en-US" smtClean="0"/>
              <a:t>‹#›</a:t>
            </a:fld>
            <a:endParaRPr lang="en-US"/>
          </a:p>
        </p:txBody>
      </p:sp>
    </p:spTree>
    <p:extLst>
      <p:ext uri="{BB962C8B-B14F-4D97-AF65-F5344CB8AC3E}">
        <p14:creationId xmlns:p14="http://schemas.microsoft.com/office/powerpoint/2010/main" val="1489216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800">
                <a:solidFill>
                  <a:schemeClr val="tx1">
                    <a:tint val="75000"/>
                  </a:schemeClr>
                </a:solidFill>
              </a:defRPr>
            </a:lvl1pPr>
            <a:lvl2pPr marL="408137" indent="0">
              <a:buNone/>
              <a:defRPr sz="1600">
                <a:solidFill>
                  <a:schemeClr val="tx1">
                    <a:tint val="75000"/>
                  </a:schemeClr>
                </a:solidFill>
              </a:defRPr>
            </a:lvl2pPr>
            <a:lvl3pPr marL="816273" indent="0">
              <a:buNone/>
              <a:defRPr sz="1400">
                <a:solidFill>
                  <a:schemeClr val="tx1">
                    <a:tint val="75000"/>
                  </a:schemeClr>
                </a:solidFill>
              </a:defRPr>
            </a:lvl3pPr>
            <a:lvl4pPr marL="1224410" indent="0">
              <a:buNone/>
              <a:defRPr sz="1200">
                <a:solidFill>
                  <a:schemeClr val="tx1">
                    <a:tint val="75000"/>
                  </a:schemeClr>
                </a:solidFill>
              </a:defRPr>
            </a:lvl4pPr>
            <a:lvl5pPr marL="1632547" indent="0">
              <a:buNone/>
              <a:defRPr sz="1200">
                <a:solidFill>
                  <a:schemeClr val="tx1">
                    <a:tint val="75000"/>
                  </a:schemeClr>
                </a:solidFill>
              </a:defRPr>
            </a:lvl5pPr>
            <a:lvl6pPr marL="2040684" indent="0">
              <a:buNone/>
              <a:defRPr sz="1200">
                <a:solidFill>
                  <a:schemeClr val="tx1">
                    <a:tint val="75000"/>
                  </a:schemeClr>
                </a:solidFill>
              </a:defRPr>
            </a:lvl6pPr>
            <a:lvl7pPr marL="2448821" indent="0">
              <a:buNone/>
              <a:defRPr sz="1200">
                <a:solidFill>
                  <a:schemeClr val="tx1">
                    <a:tint val="75000"/>
                  </a:schemeClr>
                </a:solidFill>
              </a:defRPr>
            </a:lvl7pPr>
            <a:lvl8pPr marL="2856957" indent="0">
              <a:buNone/>
              <a:defRPr sz="1200">
                <a:solidFill>
                  <a:schemeClr val="tx1">
                    <a:tint val="75000"/>
                  </a:schemeClr>
                </a:solidFill>
              </a:defRPr>
            </a:lvl8pPr>
            <a:lvl9pPr marL="3265094"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658878-193E-47B5-BB41-227574BFC1D8}" type="datetimeFigureOut">
              <a:rPr lang="en-US" smtClean="0"/>
              <a:t>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596D1C-3BE3-4219-95AE-9D4517A91315}" type="slidenum">
              <a:rPr lang="en-US" smtClean="0"/>
              <a:t>‹#›</a:t>
            </a:fld>
            <a:endParaRPr lang="en-US"/>
          </a:p>
        </p:txBody>
      </p:sp>
    </p:spTree>
    <p:extLst>
      <p:ext uri="{BB962C8B-B14F-4D97-AF65-F5344CB8AC3E}">
        <p14:creationId xmlns:p14="http://schemas.microsoft.com/office/powerpoint/2010/main" val="112716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658878-193E-47B5-BB41-227574BFC1D8}" type="datetimeFigureOut">
              <a:rPr lang="en-US" smtClean="0"/>
              <a:t>11/6/17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96D1C-3BE3-4219-95AE-9D4517A91315}" type="slidenum">
              <a:rPr lang="en-US" smtClean="0"/>
              <a:t>‹#›</a:t>
            </a:fld>
            <a:endParaRPr lang="en-US"/>
          </a:p>
        </p:txBody>
      </p:sp>
    </p:spTree>
    <p:extLst>
      <p:ext uri="{BB962C8B-B14F-4D97-AF65-F5344CB8AC3E}">
        <p14:creationId xmlns:p14="http://schemas.microsoft.com/office/powerpoint/2010/main" val="996068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100" b="1"/>
            </a:lvl1pPr>
            <a:lvl2pPr marL="408137" indent="0">
              <a:buNone/>
              <a:defRPr sz="1800" b="1"/>
            </a:lvl2pPr>
            <a:lvl3pPr marL="816273" indent="0">
              <a:buNone/>
              <a:defRPr sz="1600" b="1"/>
            </a:lvl3pPr>
            <a:lvl4pPr marL="1224410" indent="0">
              <a:buNone/>
              <a:defRPr sz="1400" b="1"/>
            </a:lvl4pPr>
            <a:lvl5pPr marL="1632547" indent="0">
              <a:buNone/>
              <a:defRPr sz="1400" b="1"/>
            </a:lvl5pPr>
            <a:lvl6pPr marL="2040684" indent="0">
              <a:buNone/>
              <a:defRPr sz="1400" b="1"/>
            </a:lvl6pPr>
            <a:lvl7pPr marL="2448821" indent="0">
              <a:buNone/>
              <a:defRPr sz="1400" b="1"/>
            </a:lvl7pPr>
            <a:lvl8pPr marL="2856957" indent="0">
              <a:buNone/>
              <a:defRPr sz="1400" b="1"/>
            </a:lvl8pPr>
            <a:lvl9pPr marL="3265094"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100" b="1"/>
            </a:lvl1pPr>
            <a:lvl2pPr marL="408137" indent="0">
              <a:buNone/>
              <a:defRPr sz="1800" b="1"/>
            </a:lvl2pPr>
            <a:lvl3pPr marL="816273" indent="0">
              <a:buNone/>
              <a:defRPr sz="1600" b="1"/>
            </a:lvl3pPr>
            <a:lvl4pPr marL="1224410" indent="0">
              <a:buNone/>
              <a:defRPr sz="1400" b="1"/>
            </a:lvl4pPr>
            <a:lvl5pPr marL="1632547" indent="0">
              <a:buNone/>
              <a:defRPr sz="1400" b="1"/>
            </a:lvl5pPr>
            <a:lvl6pPr marL="2040684" indent="0">
              <a:buNone/>
              <a:defRPr sz="1400" b="1"/>
            </a:lvl6pPr>
            <a:lvl7pPr marL="2448821" indent="0">
              <a:buNone/>
              <a:defRPr sz="1400" b="1"/>
            </a:lvl7pPr>
            <a:lvl8pPr marL="2856957" indent="0">
              <a:buNone/>
              <a:defRPr sz="1400" b="1"/>
            </a:lvl8pPr>
            <a:lvl9pPr marL="3265094"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658878-193E-47B5-BB41-227574BFC1D8}" type="datetimeFigureOut">
              <a:rPr lang="en-US" smtClean="0"/>
              <a:t>11/6/17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596D1C-3BE3-4219-95AE-9D4517A91315}" type="slidenum">
              <a:rPr lang="en-US" smtClean="0"/>
              <a:t>‹#›</a:t>
            </a:fld>
            <a:endParaRPr lang="en-US"/>
          </a:p>
        </p:txBody>
      </p:sp>
    </p:spTree>
    <p:extLst>
      <p:ext uri="{BB962C8B-B14F-4D97-AF65-F5344CB8AC3E}">
        <p14:creationId xmlns:p14="http://schemas.microsoft.com/office/powerpoint/2010/main" val="224421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658878-193E-47B5-BB41-227574BFC1D8}" type="datetimeFigureOut">
              <a:rPr lang="en-US" smtClean="0"/>
              <a:t>11/6/17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596D1C-3BE3-4219-95AE-9D4517A91315}" type="slidenum">
              <a:rPr lang="en-US" smtClean="0"/>
              <a:t>‹#›</a:t>
            </a:fld>
            <a:endParaRPr lang="en-US"/>
          </a:p>
        </p:txBody>
      </p:sp>
    </p:spTree>
    <p:extLst>
      <p:ext uri="{BB962C8B-B14F-4D97-AF65-F5344CB8AC3E}">
        <p14:creationId xmlns:p14="http://schemas.microsoft.com/office/powerpoint/2010/main" val="2740546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658878-193E-47B5-BB41-227574BFC1D8}" type="datetimeFigureOut">
              <a:rPr lang="en-US" smtClean="0"/>
              <a:t>11/6/17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596D1C-3BE3-4219-95AE-9D4517A91315}" type="slidenum">
              <a:rPr lang="en-US" smtClean="0"/>
              <a:t>‹#›</a:t>
            </a:fld>
            <a:endParaRPr lang="en-US"/>
          </a:p>
        </p:txBody>
      </p:sp>
    </p:spTree>
    <p:extLst>
      <p:ext uri="{BB962C8B-B14F-4D97-AF65-F5344CB8AC3E}">
        <p14:creationId xmlns:p14="http://schemas.microsoft.com/office/powerpoint/2010/main" val="1592822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200"/>
            </a:lvl1pPr>
            <a:lvl2pPr marL="408137" indent="0">
              <a:buNone/>
              <a:defRPr sz="1100"/>
            </a:lvl2pPr>
            <a:lvl3pPr marL="816273" indent="0">
              <a:buNone/>
              <a:defRPr sz="900"/>
            </a:lvl3pPr>
            <a:lvl4pPr marL="1224410" indent="0">
              <a:buNone/>
              <a:defRPr sz="800"/>
            </a:lvl4pPr>
            <a:lvl5pPr marL="1632547" indent="0">
              <a:buNone/>
              <a:defRPr sz="800"/>
            </a:lvl5pPr>
            <a:lvl6pPr marL="2040684" indent="0">
              <a:buNone/>
              <a:defRPr sz="800"/>
            </a:lvl6pPr>
            <a:lvl7pPr marL="2448821" indent="0">
              <a:buNone/>
              <a:defRPr sz="800"/>
            </a:lvl7pPr>
            <a:lvl8pPr marL="2856957" indent="0">
              <a:buNone/>
              <a:defRPr sz="800"/>
            </a:lvl8pPr>
            <a:lvl9pPr marL="3265094"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658878-193E-47B5-BB41-227574BFC1D8}" type="datetimeFigureOut">
              <a:rPr lang="en-US" smtClean="0"/>
              <a:t>11/6/17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96D1C-3BE3-4219-95AE-9D4517A91315}" type="slidenum">
              <a:rPr lang="en-US" smtClean="0"/>
              <a:t>‹#›</a:t>
            </a:fld>
            <a:endParaRPr lang="en-US"/>
          </a:p>
        </p:txBody>
      </p:sp>
    </p:spTree>
    <p:extLst>
      <p:ext uri="{BB962C8B-B14F-4D97-AF65-F5344CB8AC3E}">
        <p14:creationId xmlns:p14="http://schemas.microsoft.com/office/powerpoint/2010/main" val="1842161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900"/>
            </a:lvl1pPr>
            <a:lvl2pPr marL="408137" indent="0">
              <a:buNone/>
              <a:defRPr sz="2500"/>
            </a:lvl2pPr>
            <a:lvl3pPr marL="816273" indent="0">
              <a:buNone/>
              <a:defRPr sz="2100"/>
            </a:lvl3pPr>
            <a:lvl4pPr marL="1224410" indent="0">
              <a:buNone/>
              <a:defRPr sz="1800"/>
            </a:lvl4pPr>
            <a:lvl5pPr marL="1632547" indent="0">
              <a:buNone/>
              <a:defRPr sz="1800"/>
            </a:lvl5pPr>
            <a:lvl6pPr marL="2040684" indent="0">
              <a:buNone/>
              <a:defRPr sz="1800"/>
            </a:lvl6pPr>
            <a:lvl7pPr marL="2448821" indent="0">
              <a:buNone/>
              <a:defRPr sz="1800"/>
            </a:lvl7pPr>
            <a:lvl8pPr marL="2856957" indent="0">
              <a:buNone/>
              <a:defRPr sz="1800"/>
            </a:lvl8pPr>
            <a:lvl9pPr marL="3265094" indent="0">
              <a:buNone/>
              <a:defRPr sz="18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200"/>
            </a:lvl1pPr>
            <a:lvl2pPr marL="408137" indent="0">
              <a:buNone/>
              <a:defRPr sz="1100"/>
            </a:lvl2pPr>
            <a:lvl3pPr marL="816273" indent="0">
              <a:buNone/>
              <a:defRPr sz="900"/>
            </a:lvl3pPr>
            <a:lvl4pPr marL="1224410" indent="0">
              <a:buNone/>
              <a:defRPr sz="800"/>
            </a:lvl4pPr>
            <a:lvl5pPr marL="1632547" indent="0">
              <a:buNone/>
              <a:defRPr sz="800"/>
            </a:lvl5pPr>
            <a:lvl6pPr marL="2040684" indent="0">
              <a:buNone/>
              <a:defRPr sz="800"/>
            </a:lvl6pPr>
            <a:lvl7pPr marL="2448821" indent="0">
              <a:buNone/>
              <a:defRPr sz="800"/>
            </a:lvl7pPr>
            <a:lvl8pPr marL="2856957" indent="0">
              <a:buNone/>
              <a:defRPr sz="800"/>
            </a:lvl8pPr>
            <a:lvl9pPr marL="3265094"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658878-193E-47B5-BB41-227574BFC1D8}" type="datetimeFigureOut">
              <a:rPr lang="en-US" smtClean="0"/>
              <a:t>11/6/17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596D1C-3BE3-4219-95AE-9D4517A91315}" type="slidenum">
              <a:rPr lang="en-US" smtClean="0"/>
              <a:t>‹#›</a:t>
            </a:fld>
            <a:endParaRPr lang="en-US"/>
          </a:p>
        </p:txBody>
      </p:sp>
    </p:spTree>
    <p:extLst>
      <p:ext uri="{BB962C8B-B14F-4D97-AF65-F5344CB8AC3E}">
        <p14:creationId xmlns:p14="http://schemas.microsoft.com/office/powerpoint/2010/main" val="21217783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81627" tIns="40814" rIns="81627" bIns="408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81627" tIns="40814" rIns="81627" bIns="408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81627" tIns="40814" rIns="81627" bIns="40814" rtlCol="0" anchor="ctr"/>
          <a:lstStyle>
            <a:lvl1pPr algn="l">
              <a:defRPr sz="1100">
                <a:solidFill>
                  <a:schemeClr val="tx1">
                    <a:tint val="75000"/>
                  </a:schemeClr>
                </a:solidFill>
              </a:defRPr>
            </a:lvl1pPr>
          </a:lstStyle>
          <a:p>
            <a:fld id="{B6658878-193E-47B5-BB41-227574BFC1D8}" type="datetimeFigureOut">
              <a:rPr lang="en-US" smtClean="0"/>
              <a:t>11/6/17</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81627" tIns="40814" rIns="81627" bIns="40814" rtlCol="0" anchor="ctr"/>
          <a:lstStyle>
            <a:lvl1pPr algn="ctr">
              <a:defRPr sz="1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81627" tIns="40814" rIns="81627" bIns="40814" rtlCol="0" anchor="ctr"/>
          <a:lstStyle>
            <a:lvl1pPr algn="r">
              <a:defRPr sz="1100">
                <a:solidFill>
                  <a:schemeClr val="tx1">
                    <a:tint val="75000"/>
                  </a:schemeClr>
                </a:solidFill>
              </a:defRPr>
            </a:lvl1pPr>
          </a:lstStyle>
          <a:p>
            <a:fld id="{1E596D1C-3BE3-4219-95AE-9D4517A91315}" type="slidenum">
              <a:rPr lang="en-US" smtClean="0"/>
              <a:t>‹#›</a:t>
            </a:fld>
            <a:endParaRPr lang="en-US"/>
          </a:p>
        </p:txBody>
      </p:sp>
    </p:spTree>
    <p:extLst>
      <p:ext uri="{BB962C8B-B14F-4D97-AF65-F5344CB8AC3E}">
        <p14:creationId xmlns:p14="http://schemas.microsoft.com/office/powerpoint/2010/main" val="3242371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816273" rtl="0" eaLnBrk="1" latinLnBrk="0" hangingPunct="1">
        <a:spcBef>
          <a:spcPct val="0"/>
        </a:spcBef>
        <a:buNone/>
        <a:defRPr sz="3900" kern="1200">
          <a:solidFill>
            <a:schemeClr val="tx1"/>
          </a:solidFill>
          <a:latin typeface="+mj-lt"/>
          <a:ea typeface="+mj-ea"/>
          <a:cs typeface="+mj-cs"/>
        </a:defRPr>
      </a:lvl1pPr>
    </p:titleStyle>
    <p:bodyStyle>
      <a:lvl1pPr marL="306102" indent="-306102" algn="l" defTabSz="816273"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1pPr>
      <a:lvl2pPr marL="663222" indent="-255086" algn="l" defTabSz="816273"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20342" indent="-204068" algn="l" defTabSz="81627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28479" indent="-204068" algn="l" defTabSz="81627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36615" indent="-204068" algn="l" defTabSz="81627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44752" indent="-204068" algn="l" defTabSz="81627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52889" indent="-204068" algn="l" defTabSz="81627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1026" indent="-204068" algn="l" defTabSz="81627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9162" indent="-204068" algn="l" defTabSz="81627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16273" rtl="0" eaLnBrk="1" latinLnBrk="0" hangingPunct="1">
        <a:defRPr sz="1600" kern="1200">
          <a:solidFill>
            <a:schemeClr val="tx1"/>
          </a:solidFill>
          <a:latin typeface="+mn-lt"/>
          <a:ea typeface="+mn-ea"/>
          <a:cs typeface="+mn-cs"/>
        </a:defRPr>
      </a:lvl1pPr>
      <a:lvl2pPr marL="408137" algn="l" defTabSz="816273" rtl="0" eaLnBrk="1" latinLnBrk="0" hangingPunct="1">
        <a:defRPr sz="1600" kern="1200">
          <a:solidFill>
            <a:schemeClr val="tx1"/>
          </a:solidFill>
          <a:latin typeface="+mn-lt"/>
          <a:ea typeface="+mn-ea"/>
          <a:cs typeface="+mn-cs"/>
        </a:defRPr>
      </a:lvl2pPr>
      <a:lvl3pPr marL="816273" algn="l" defTabSz="816273" rtl="0" eaLnBrk="1" latinLnBrk="0" hangingPunct="1">
        <a:defRPr sz="1600" kern="1200">
          <a:solidFill>
            <a:schemeClr val="tx1"/>
          </a:solidFill>
          <a:latin typeface="+mn-lt"/>
          <a:ea typeface="+mn-ea"/>
          <a:cs typeface="+mn-cs"/>
        </a:defRPr>
      </a:lvl3pPr>
      <a:lvl4pPr marL="1224410" algn="l" defTabSz="816273" rtl="0" eaLnBrk="1" latinLnBrk="0" hangingPunct="1">
        <a:defRPr sz="1600" kern="1200">
          <a:solidFill>
            <a:schemeClr val="tx1"/>
          </a:solidFill>
          <a:latin typeface="+mn-lt"/>
          <a:ea typeface="+mn-ea"/>
          <a:cs typeface="+mn-cs"/>
        </a:defRPr>
      </a:lvl4pPr>
      <a:lvl5pPr marL="1632547" algn="l" defTabSz="816273" rtl="0" eaLnBrk="1" latinLnBrk="0" hangingPunct="1">
        <a:defRPr sz="1600" kern="1200">
          <a:solidFill>
            <a:schemeClr val="tx1"/>
          </a:solidFill>
          <a:latin typeface="+mn-lt"/>
          <a:ea typeface="+mn-ea"/>
          <a:cs typeface="+mn-cs"/>
        </a:defRPr>
      </a:lvl5pPr>
      <a:lvl6pPr marL="2040684" algn="l" defTabSz="816273" rtl="0" eaLnBrk="1" latinLnBrk="0" hangingPunct="1">
        <a:defRPr sz="1600" kern="1200">
          <a:solidFill>
            <a:schemeClr val="tx1"/>
          </a:solidFill>
          <a:latin typeface="+mn-lt"/>
          <a:ea typeface="+mn-ea"/>
          <a:cs typeface="+mn-cs"/>
        </a:defRPr>
      </a:lvl6pPr>
      <a:lvl7pPr marL="2448821" algn="l" defTabSz="816273" rtl="0" eaLnBrk="1" latinLnBrk="0" hangingPunct="1">
        <a:defRPr sz="1600" kern="1200">
          <a:solidFill>
            <a:schemeClr val="tx1"/>
          </a:solidFill>
          <a:latin typeface="+mn-lt"/>
          <a:ea typeface="+mn-ea"/>
          <a:cs typeface="+mn-cs"/>
        </a:defRPr>
      </a:lvl7pPr>
      <a:lvl8pPr marL="2856957" algn="l" defTabSz="816273" rtl="0" eaLnBrk="1" latinLnBrk="0" hangingPunct="1">
        <a:defRPr sz="1600" kern="1200">
          <a:solidFill>
            <a:schemeClr val="tx1"/>
          </a:solidFill>
          <a:latin typeface="+mn-lt"/>
          <a:ea typeface="+mn-ea"/>
          <a:cs typeface="+mn-cs"/>
        </a:defRPr>
      </a:lvl8pPr>
      <a:lvl9pPr marL="3265094" algn="l" defTabSz="81627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chart" Target="../charts/chart1.xml"/><Relationship Id="rId5" Type="http://schemas.openxmlformats.org/officeDocument/2006/relationships/chart" Target="../charts/chart2.xml"/><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1.jpeg"/><Relationship Id="rId5" Type="http://schemas.openxmlformats.org/officeDocument/2006/relationships/image" Target="../media/image22.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hyperlink" Target="mailto:Deanna.Larson@avera.org" TargetMode="External"/><Relationship Id="rId4" Type="http://schemas.openxmlformats.org/officeDocument/2006/relationships/hyperlink" Target="http://www.averaecare.org/" TargetMode="External"/><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3.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62614" cy="1092200"/>
          </a:xfrm>
          <a:prstGeom prst="rect">
            <a:avLst/>
          </a:prstGeom>
          <a:solidFill>
            <a:srgbClr val="C0D2C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Box 2"/>
          <p:cNvSpPr txBox="1"/>
          <p:nvPr/>
        </p:nvSpPr>
        <p:spPr>
          <a:xfrm>
            <a:off x="18614" y="2977483"/>
            <a:ext cx="9144000" cy="2866161"/>
          </a:xfrm>
          <a:prstGeom prst="rect">
            <a:avLst/>
          </a:prstGeom>
          <a:noFill/>
        </p:spPr>
        <p:txBody>
          <a:bodyPr wrap="square" lIns="34284" tIns="17141" rIns="34284" bIns="17141" rtlCol="0">
            <a:spAutoFit/>
          </a:bodyPr>
          <a:lstStyle/>
          <a:p>
            <a:r>
              <a:rPr lang="en-US" sz="3600" dirty="0" smtClean="0"/>
              <a:t>	Bringing Geriatric-led Care to </a:t>
            </a:r>
          </a:p>
          <a:p>
            <a:r>
              <a:rPr lang="en-US" sz="3600" dirty="0"/>
              <a:t>	</a:t>
            </a:r>
            <a:r>
              <a:rPr lang="en-US" sz="3600" dirty="0" smtClean="0"/>
              <a:t>Long-Term Care</a:t>
            </a:r>
          </a:p>
          <a:p>
            <a:endParaRPr lang="en-US" sz="2800" dirty="0" smtClean="0"/>
          </a:p>
          <a:p>
            <a:r>
              <a:rPr lang="en-US" sz="2800" dirty="0" smtClean="0"/>
              <a:t>	</a:t>
            </a:r>
          </a:p>
          <a:p>
            <a:r>
              <a:rPr lang="en-US" sz="2800" dirty="0"/>
              <a:t>	</a:t>
            </a:r>
            <a:r>
              <a:rPr lang="en-US" sz="2800" dirty="0" smtClean="0"/>
              <a:t>Deanna Larson, CEO</a:t>
            </a:r>
            <a:br>
              <a:rPr lang="en-US" sz="2800" dirty="0" smtClean="0"/>
            </a:br>
            <a:r>
              <a:rPr lang="en-US" sz="2800" dirty="0" smtClean="0"/>
              <a:t>	Avera </a:t>
            </a:r>
            <a:r>
              <a:rPr lang="en-US" sz="2800" dirty="0" err="1" smtClean="0"/>
              <a:t>eCARE</a:t>
            </a:r>
            <a:endParaRPr lang="en-US" sz="2800" dirty="0"/>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4701977"/>
            <a:ext cx="4267200" cy="2125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5029200" y="350226"/>
            <a:ext cx="4114800" cy="400110"/>
          </a:xfrm>
          <a:prstGeom prst="rect">
            <a:avLst/>
          </a:prstGeom>
          <a:noFill/>
        </p:spPr>
        <p:txBody>
          <a:bodyPr wrap="square" rtlCol="0">
            <a:spAutoFit/>
          </a:bodyPr>
          <a:lstStyle/>
          <a:p>
            <a:pPr algn="r"/>
            <a:r>
              <a:rPr lang="en-US" sz="2000" b="1" dirty="0" smtClean="0">
                <a:solidFill>
                  <a:schemeClr val="bg2"/>
                </a:solidFill>
              </a:rPr>
              <a:t>Consumer Voice Conference</a:t>
            </a:r>
            <a:endParaRPr lang="en-US" sz="2000" b="1" dirty="0">
              <a:solidFill>
                <a:schemeClr val="bg2"/>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9922" y="2209800"/>
            <a:ext cx="4682678" cy="661845"/>
          </a:xfrm>
          <a:prstGeom prst="rect">
            <a:avLst/>
          </a:prstGeom>
        </p:spPr>
      </p:pic>
      <p:sp>
        <p:nvSpPr>
          <p:cNvPr id="8" name="Rectangle 7"/>
          <p:cNvSpPr/>
          <p:nvPr/>
        </p:nvSpPr>
        <p:spPr>
          <a:xfrm>
            <a:off x="-472" y="6611688"/>
            <a:ext cx="9144000" cy="251152"/>
          </a:xfrm>
          <a:prstGeom prst="rect">
            <a:avLst/>
          </a:prstGeom>
          <a:solidFill>
            <a:srgbClr val="C0D2C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1815611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390" y="5076803"/>
            <a:ext cx="3059139"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29"/>
          <p:cNvSpPr/>
          <p:nvPr/>
        </p:nvSpPr>
        <p:spPr>
          <a:xfrm>
            <a:off x="-472" y="6611688"/>
            <a:ext cx="9144000" cy="251152"/>
          </a:xfrm>
          <a:prstGeom prst="rect">
            <a:avLst/>
          </a:prstGeom>
          <a:solidFill>
            <a:srgbClr val="C0D2C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Slide Number Placeholder 1"/>
          <p:cNvSpPr>
            <a:spLocks noGrp="1"/>
          </p:cNvSpPr>
          <p:nvPr>
            <p:ph type="sldNum" sz="quarter" idx="12"/>
          </p:nvPr>
        </p:nvSpPr>
        <p:spPr>
          <a:xfrm>
            <a:off x="8344884" y="228600"/>
            <a:ext cx="342989" cy="457200"/>
          </a:xfrm>
        </p:spPr>
        <p:txBody>
          <a:bodyPr/>
          <a:lstStyle/>
          <a:p>
            <a:fld id="{922DE05C-BC95-4DBB-B3B8-4B09714EFFFB}" type="slidenum">
              <a:rPr lang="en-US" smtClean="0"/>
              <a:t>10</a:t>
            </a:fld>
            <a:endParaRPr lang="en-US"/>
          </a:p>
        </p:txBody>
      </p:sp>
      <p:sp>
        <p:nvSpPr>
          <p:cNvPr id="17" name="Rectangle 16"/>
          <p:cNvSpPr>
            <a:spLocks/>
          </p:cNvSpPr>
          <p:nvPr/>
        </p:nvSpPr>
        <p:spPr bwMode="auto">
          <a:xfrm>
            <a:off x="494873" y="549218"/>
            <a:ext cx="332232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defPPr>
              <a:defRPr lang="en-US"/>
            </a:defPPr>
            <a:lvl1pPr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5pPr>
            <a:lvl6pPr marL="2286000" algn="l" defTabSz="914400" rtl="0" eaLnBrk="1" latinLnBrk="0" hangingPunct="1">
              <a:defRPr sz="3600" kern="1200">
                <a:solidFill>
                  <a:schemeClr val="tx1"/>
                </a:solidFill>
                <a:latin typeface="Lato Light" pitchFamily="-65" charset="0"/>
                <a:ea typeface="MS PGothic" pitchFamily="34" charset="-128"/>
                <a:cs typeface="+mn-cs"/>
              </a:defRPr>
            </a:lvl6pPr>
            <a:lvl7pPr marL="2743200" algn="l" defTabSz="914400" rtl="0" eaLnBrk="1" latinLnBrk="0" hangingPunct="1">
              <a:defRPr sz="3600" kern="1200">
                <a:solidFill>
                  <a:schemeClr val="tx1"/>
                </a:solidFill>
                <a:latin typeface="Lato Light" pitchFamily="-65" charset="0"/>
                <a:ea typeface="MS PGothic" pitchFamily="34" charset="-128"/>
                <a:cs typeface="+mn-cs"/>
              </a:defRPr>
            </a:lvl7pPr>
            <a:lvl8pPr marL="3200400" algn="l" defTabSz="914400" rtl="0" eaLnBrk="1" latinLnBrk="0" hangingPunct="1">
              <a:defRPr sz="3600" kern="1200">
                <a:solidFill>
                  <a:schemeClr val="tx1"/>
                </a:solidFill>
                <a:latin typeface="Lato Light" pitchFamily="-65" charset="0"/>
                <a:ea typeface="MS PGothic" pitchFamily="34" charset="-128"/>
                <a:cs typeface="+mn-cs"/>
              </a:defRPr>
            </a:lvl8pPr>
            <a:lvl9pPr marL="3657600" algn="l" defTabSz="914400" rtl="0" eaLnBrk="1" latinLnBrk="0" hangingPunct="1">
              <a:defRPr sz="3600" kern="1200">
                <a:solidFill>
                  <a:schemeClr val="tx1"/>
                </a:solidFill>
                <a:latin typeface="Lato Light" pitchFamily="-65" charset="0"/>
                <a:ea typeface="MS PGothic" pitchFamily="34" charset="-128"/>
                <a:cs typeface="+mn-cs"/>
              </a:defRPr>
            </a:lvl9pPr>
          </a:lstStyle>
          <a:p>
            <a:r>
              <a:rPr lang="en-US" altLang="en-US" dirty="0" smtClean="0">
                <a:latin typeface="+mj-lt"/>
                <a:sym typeface="Bebas Neue" charset="0"/>
              </a:rPr>
              <a:t>Senior </a:t>
            </a:r>
            <a:r>
              <a:rPr lang="en-US" altLang="en-US" dirty="0">
                <a:latin typeface="+mj-lt"/>
                <a:sym typeface="Bebas Neue" charset="0"/>
              </a:rPr>
              <a:t>Population</a:t>
            </a:r>
          </a:p>
        </p:txBody>
      </p:sp>
      <p:sp>
        <p:nvSpPr>
          <p:cNvPr id="18" name="Rectangle 17"/>
          <p:cNvSpPr/>
          <p:nvPr/>
        </p:nvSpPr>
        <p:spPr>
          <a:xfrm>
            <a:off x="517545" y="1141811"/>
            <a:ext cx="688916" cy="49343"/>
          </a:xfrm>
          <a:prstGeom prst="rect">
            <a:avLst/>
          </a:prstGeom>
          <a:solidFill>
            <a:srgbClr val="69967F"/>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anchor="ctr"/>
          <a:lstStyle>
            <a:defPPr>
              <a:defRPr lang="en-US"/>
            </a:defPPr>
            <a:lvl1pPr algn="l" defTabSz="1827213" rtl="0" fontAlgn="base">
              <a:spcBef>
                <a:spcPct val="0"/>
              </a:spcBef>
              <a:spcAft>
                <a:spcPct val="0"/>
              </a:spcAft>
              <a:defRPr sz="3600" kern="1200">
                <a:solidFill>
                  <a:schemeClr val="lt1"/>
                </a:solidFill>
                <a:latin typeface="+mn-lt"/>
                <a:ea typeface="+mn-ea"/>
                <a:cs typeface="+mn-cs"/>
              </a:defRPr>
            </a:lvl1pPr>
            <a:lvl2pPr marL="912813" indent="-455613" algn="l" defTabSz="1827213" rtl="0" fontAlgn="base">
              <a:spcBef>
                <a:spcPct val="0"/>
              </a:spcBef>
              <a:spcAft>
                <a:spcPct val="0"/>
              </a:spcAft>
              <a:defRPr sz="3600" kern="1200">
                <a:solidFill>
                  <a:schemeClr val="lt1"/>
                </a:solidFill>
                <a:latin typeface="+mn-lt"/>
                <a:ea typeface="+mn-ea"/>
                <a:cs typeface="+mn-cs"/>
              </a:defRPr>
            </a:lvl2pPr>
            <a:lvl3pPr marL="1827213" indent="-912813" algn="l" defTabSz="1827213" rtl="0" fontAlgn="base">
              <a:spcBef>
                <a:spcPct val="0"/>
              </a:spcBef>
              <a:spcAft>
                <a:spcPct val="0"/>
              </a:spcAft>
              <a:defRPr sz="3600" kern="1200">
                <a:solidFill>
                  <a:schemeClr val="lt1"/>
                </a:solidFill>
                <a:latin typeface="+mn-lt"/>
                <a:ea typeface="+mn-ea"/>
                <a:cs typeface="+mn-cs"/>
              </a:defRPr>
            </a:lvl3pPr>
            <a:lvl4pPr marL="2741613" indent="-1370013" algn="l" defTabSz="1827213" rtl="0" fontAlgn="base">
              <a:spcBef>
                <a:spcPct val="0"/>
              </a:spcBef>
              <a:spcAft>
                <a:spcPct val="0"/>
              </a:spcAft>
              <a:defRPr sz="3600" kern="1200">
                <a:solidFill>
                  <a:schemeClr val="lt1"/>
                </a:solidFill>
                <a:latin typeface="+mn-lt"/>
                <a:ea typeface="+mn-ea"/>
                <a:cs typeface="+mn-cs"/>
              </a:defRPr>
            </a:lvl4pPr>
            <a:lvl5pPr marL="3656013" indent="-1827213" algn="l" defTabSz="1827213" rtl="0" fontAlgn="base">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algn="ctr" defTabSz="685663" fontAlgn="auto">
              <a:spcBef>
                <a:spcPts val="0"/>
              </a:spcBef>
              <a:spcAft>
                <a:spcPts val="0"/>
              </a:spcAft>
              <a:defRPr/>
            </a:pPr>
            <a:endParaRPr lang="en-US">
              <a:solidFill>
                <a:schemeClr val="tx1"/>
              </a:solidFill>
            </a:endParaRPr>
          </a:p>
        </p:txBody>
      </p:sp>
      <p:sp>
        <p:nvSpPr>
          <p:cNvPr id="13" name="Rectangle 2"/>
          <p:cNvSpPr>
            <a:spLocks/>
          </p:cNvSpPr>
          <p:nvPr/>
        </p:nvSpPr>
        <p:spPr bwMode="auto">
          <a:xfrm>
            <a:off x="494874" y="318383"/>
            <a:ext cx="26480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defTabSz="342831">
              <a:defRPr/>
            </a:pPr>
            <a:r>
              <a:rPr lang="en-US" sz="1800" spc="75" dirty="0">
                <a:latin typeface="+mj-lt"/>
                <a:ea typeface="ＭＳ Ｐゴシック" charset="0"/>
                <a:cs typeface="Arial" pitchFamily="34" charset="0"/>
                <a:sym typeface="Montserrat-Regular" charset="0"/>
              </a:rPr>
              <a:t>INDUSTRY CHALLENGES</a:t>
            </a:r>
          </a:p>
        </p:txBody>
      </p:sp>
      <p:graphicFrame>
        <p:nvGraphicFramePr>
          <p:cNvPr id="5" name="Chart 4"/>
          <p:cNvGraphicFramePr/>
          <p:nvPr>
            <p:extLst>
              <p:ext uri="{D42A27DB-BD31-4B8C-83A1-F6EECF244321}">
                <p14:modId xmlns:p14="http://schemas.microsoft.com/office/powerpoint/2010/main" val="1480154887"/>
              </p:ext>
            </p:extLst>
          </p:nvPr>
        </p:nvGraphicFramePr>
        <p:xfrm>
          <a:off x="4737356" y="1977673"/>
          <a:ext cx="4076968" cy="36230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p:cNvGraphicFramePr/>
          <p:nvPr>
            <p:extLst>
              <p:ext uri="{D42A27DB-BD31-4B8C-83A1-F6EECF244321}">
                <p14:modId xmlns:p14="http://schemas.microsoft.com/office/powerpoint/2010/main" val="1981262504"/>
              </p:ext>
            </p:extLst>
          </p:nvPr>
        </p:nvGraphicFramePr>
        <p:xfrm>
          <a:off x="228600" y="1977673"/>
          <a:ext cx="4267200" cy="3737328"/>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p:cNvSpPr txBox="1"/>
          <p:nvPr/>
        </p:nvSpPr>
        <p:spPr>
          <a:xfrm>
            <a:off x="2999966" y="1600201"/>
            <a:ext cx="1114834" cy="588623"/>
          </a:xfrm>
          <a:prstGeom prst="rect">
            <a:avLst/>
          </a:prstGeom>
          <a:noFill/>
        </p:spPr>
        <p:txBody>
          <a:bodyPr wrap="square" lIns="34290" tIns="17145" rIns="34290" bIns="17145" rtlCol="0">
            <a:spAutoFit/>
          </a:bodyPr>
          <a:lstStyle/>
          <a:p>
            <a:r>
              <a:rPr lang="en-US" sz="3600" b="1" dirty="0"/>
              <a:t>15%</a:t>
            </a:r>
          </a:p>
        </p:txBody>
      </p:sp>
      <p:sp>
        <p:nvSpPr>
          <p:cNvPr id="26" name="TextBox 25"/>
          <p:cNvSpPr txBox="1"/>
          <p:nvPr/>
        </p:nvSpPr>
        <p:spPr>
          <a:xfrm>
            <a:off x="7601739" y="1600201"/>
            <a:ext cx="1085061" cy="588623"/>
          </a:xfrm>
          <a:prstGeom prst="rect">
            <a:avLst/>
          </a:prstGeom>
          <a:noFill/>
        </p:spPr>
        <p:txBody>
          <a:bodyPr wrap="square" lIns="34290" tIns="17145" rIns="34290" bIns="17145" rtlCol="0">
            <a:spAutoFit/>
          </a:bodyPr>
          <a:lstStyle/>
          <a:p>
            <a:r>
              <a:rPr lang="en-US" sz="3600" b="1" dirty="0">
                <a:solidFill>
                  <a:srgbClr val="648C72"/>
                </a:solidFill>
              </a:rPr>
              <a:t>50%</a:t>
            </a:r>
          </a:p>
        </p:txBody>
      </p:sp>
      <p:sp>
        <p:nvSpPr>
          <p:cNvPr id="8" name="TextBox 7"/>
          <p:cNvSpPr txBox="1"/>
          <p:nvPr/>
        </p:nvSpPr>
        <p:spPr>
          <a:xfrm>
            <a:off x="1548671" y="3101095"/>
            <a:ext cx="1665350" cy="1279041"/>
          </a:xfrm>
          <a:prstGeom prst="rect">
            <a:avLst/>
          </a:prstGeom>
          <a:noFill/>
        </p:spPr>
        <p:txBody>
          <a:bodyPr wrap="square" lIns="34290" tIns="17145" rIns="34290" bIns="17145" rtlCol="0">
            <a:spAutoFit/>
          </a:bodyPr>
          <a:lstStyle/>
          <a:p>
            <a:pPr algn="ctr"/>
            <a:r>
              <a:rPr lang="en-US" sz="2000" dirty="0"/>
              <a:t>Older adults constitute 15% of the population</a:t>
            </a:r>
          </a:p>
        </p:txBody>
      </p:sp>
      <p:sp>
        <p:nvSpPr>
          <p:cNvPr id="27" name="TextBox 26"/>
          <p:cNvSpPr txBox="1"/>
          <p:nvPr/>
        </p:nvSpPr>
        <p:spPr>
          <a:xfrm>
            <a:off x="5998965" y="3101095"/>
            <a:ext cx="1600617" cy="1573508"/>
          </a:xfrm>
          <a:prstGeom prst="rect">
            <a:avLst/>
          </a:prstGeom>
          <a:noFill/>
        </p:spPr>
        <p:txBody>
          <a:bodyPr wrap="square" lIns="34290" tIns="17145" rIns="34290" bIns="17145" rtlCol="0">
            <a:spAutoFit/>
          </a:bodyPr>
          <a:lstStyle/>
          <a:p>
            <a:pPr algn="ctr"/>
            <a:r>
              <a:rPr lang="en-US" sz="2000" dirty="0"/>
              <a:t>Older adults constitute ~50% of health care costs</a:t>
            </a:r>
          </a:p>
        </p:txBody>
      </p:sp>
    </p:spTree>
    <p:extLst>
      <p:ext uri="{BB962C8B-B14F-4D97-AF65-F5344CB8AC3E}">
        <p14:creationId xmlns:p14="http://schemas.microsoft.com/office/powerpoint/2010/main" val="942963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390" y="5076803"/>
            <a:ext cx="3059139"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 name="Rectangle 78"/>
          <p:cNvSpPr/>
          <p:nvPr/>
        </p:nvSpPr>
        <p:spPr>
          <a:xfrm>
            <a:off x="-472" y="6611688"/>
            <a:ext cx="9144000" cy="251152"/>
          </a:xfrm>
          <a:prstGeom prst="rect">
            <a:avLst/>
          </a:prstGeom>
          <a:solidFill>
            <a:srgbClr val="C0D2C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Slide Number Placeholder 1"/>
          <p:cNvSpPr>
            <a:spLocks noGrp="1"/>
          </p:cNvSpPr>
          <p:nvPr>
            <p:ph type="sldNum" sz="quarter" idx="12"/>
          </p:nvPr>
        </p:nvSpPr>
        <p:spPr>
          <a:xfrm>
            <a:off x="8344884" y="228600"/>
            <a:ext cx="342989" cy="457200"/>
          </a:xfrm>
        </p:spPr>
        <p:txBody>
          <a:bodyPr/>
          <a:lstStyle/>
          <a:p>
            <a:fld id="{922DE05C-BC95-4DBB-B3B8-4B09714EFFFB}" type="slidenum">
              <a:rPr lang="en-US" smtClean="0"/>
              <a:t>11</a:t>
            </a:fld>
            <a:endParaRPr lang="en-US" dirty="0"/>
          </a:p>
        </p:txBody>
      </p:sp>
      <p:sp>
        <p:nvSpPr>
          <p:cNvPr id="5" name="Rectangle 4"/>
          <p:cNvSpPr>
            <a:spLocks/>
          </p:cNvSpPr>
          <p:nvPr/>
        </p:nvSpPr>
        <p:spPr bwMode="auto">
          <a:xfrm>
            <a:off x="390463" y="489467"/>
            <a:ext cx="295914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defPPr>
              <a:defRPr lang="en-US"/>
            </a:defPPr>
            <a:lvl1pPr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5pPr>
            <a:lvl6pPr marL="2286000" algn="l" defTabSz="914400" rtl="0" eaLnBrk="1" latinLnBrk="0" hangingPunct="1">
              <a:defRPr sz="3600" kern="1200">
                <a:solidFill>
                  <a:schemeClr val="tx1"/>
                </a:solidFill>
                <a:latin typeface="Lato Light" pitchFamily="-65" charset="0"/>
                <a:ea typeface="MS PGothic" pitchFamily="34" charset="-128"/>
                <a:cs typeface="+mn-cs"/>
              </a:defRPr>
            </a:lvl6pPr>
            <a:lvl7pPr marL="2743200" algn="l" defTabSz="914400" rtl="0" eaLnBrk="1" latinLnBrk="0" hangingPunct="1">
              <a:defRPr sz="3600" kern="1200">
                <a:solidFill>
                  <a:schemeClr val="tx1"/>
                </a:solidFill>
                <a:latin typeface="Lato Light" pitchFamily="-65" charset="0"/>
                <a:ea typeface="MS PGothic" pitchFamily="34" charset="-128"/>
                <a:cs typeface="+mn-cs"/>
              </a:defRPr>
            </a:lvl7pPr>
            <a:lvl8pPr marL="3200400" algn="l" defTabSz="914400" rtl="0" eaLnBrk="1" latinLnBrk="0" hangingPunct="1">
              <a:defRPr sz="3600" kern="1200">
                <a:solidFill>
                  <a:schemeClr val="tx1"/>
                </a:solidFill>
                <a:latin typeface="Lato Light" pitchFamily="-65" charset="0"/>
                <a:ea typeface="MS PGothic" pitchFamily="34" charset="-128"/>
                <a:cs typeface="+mn-cs"/>
              </a:defRPr>
            </a:lvl8pPr>
            <a:lvl9pPr marL="3657600" algn="l" defTabSz="914400" rtl="0" eaLnBrk="1" latinLnBrk="0" hangingPunct="1">
              <a:defRPr sz="3600" kern="1200">
                <a:solidFill>
                  <a:schemeClr val="tx1"/>
                </a:solidFill>
                <a:latin typeface="Lato Light" pitchFamily="-65" charset="0"/>
                <a:ea typeface="MS PGothic" pitchFamily="34" charset="-128"/>
                <a:cs typeface="+mn-cs"/>
              </a:defRPr>
            </a:lvl9pPr>
          </a:lstStyle>
          <a:p>
            <a:r>
              <a:rPr lang="en-US" altLang="en-US" dirty="0">
                <a:latin typeface="+mn-lt"/>
                <a:sym typeface="Bebas Neue" charset="0"/>
              </a:rPr>
              <a:t>Hospitalizations</a:t>
            </a:r>
          </a:p>
        </p:txBody>
      </p:sp>
      <p:sp>
        <p:nvSpPr>
          <p:cNvPr id="6" name="Rectangle 5"/>
          <p:cNvSpPr/>
          <p:nvPr/>
        </p:nvSpPr>
        <p:spPr>
          <a:xfrm>
            <a:off x="410257" y="1092436"/>
            <a:ext cx="688916" cy="49343"/>
          </a:xfrm>
          <a:prstGeom prst="rect">
            <a:avLst/>
          </a:prstGeom>
          <a:solidFill>
            <a:srgbClr val="69967F"/>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anchor="ctr"/>
          <a:lstStyle>
            <a:defPPr>
              <a:defRPr lang="en-US"/>
            </a:defPPr>
            <a:lvl1pPr algn="l" defTabSz="1827213" rtl="0" fontAlgn="base">
              <a:spcBef>
                <a:spcPct val="0"/>
              </a:spcBef>
              <a:spcAft>
                <a:spcPct val="0"/>
              </a:spcAft>
              <a:defRPr sz="3600" kern="1200">
                <a:solidFill>
                  <a:schemeClr val="lt1"/>
                </a:solidFill>
                <a:latin typeface="+mn-lt"/>
                <a:ea typeface="+mn-ea"/>
                <a:cs typeface="+mn-cs"/>
              </a:defRPr>
            </a:lvl1pPr>
            <a:lvl2pPr marL="912813" indent="-455613" algn="l" defTabSz="1827213" rtl="0" fontAlgn="base">
              <a:spcBef>
                <a:spcPct val="0"/>
              </a:spcBef>
              <a:spcAft>
                <a:spcPct val="0"/>
              </a:spcAft>
              <a:defRPr sz="3600" kern="1200">
                <a:solidFill>
                  <a:schemeClr val="lt1"/>
                </a:solidFill>
                <a:latin typeface="+mn-lt"/>
                <a:ea typeface="+mn-ea"/>
                <a:cs typeface="+mn-cs"/>
              </a:defRPr>
            </a:lvl2pPr>
            <a:lvl3pPr marL="1827213" indent="-912813" algn="l" defTabSz="1827213" rtl="0" fontAlgn="base">
              <a:spcBef>
                <a:spcPct val="0"/>
              </a:spcBef>
              <a:spcAft>
                <a:spcPct val="0"/>
              </a:spcAft>
              <a:defRPr sz="3600" kern="1200">
                <a:solidFill>
                  <a:schemeClr val="lt1"/>
                </a:solidFill>
                <a:latin typeface="+mn-lt"/>
                <a:ea typeface="+mn-ea"/>
                <a:cs typeface="+mn-cs"/>
              </a:defRPr>
            </a:lvl3pPr>
            <a:lvl4pPr marL="2741613" indent="-1370013" algn="l" defTabSz="1827213" rtl="0" fontAlgn="base">
              <a:spcBef>
                <a:spcPct val="0"/>
              </a:spcBef>
              <a:spcAft>
                <a:spcPct val="0"/>
              </a:spcAft>
              <a:defRPr sz="3600" kern="1200">
                <a:solidFill>
                  <a:schemeClr val="lt1"/>
                </a:solidFill>
                <a:latin typeface="+mn-lt"/>
                <a:ea typeface="+mn-ea"/>
                <a:cs typeface="+mn-cs"/>
              </a:defRPr>
            </a:lvl4pPr>
            <a:lvl5pPr marL="3656013" indent="-1827213" algn="l" defTabSz="1827213" rtl="0" fontAlgn="base">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algn="ctr" defTabSz="685663" fontAlgn="auto">
              <a:spcBef>
                <a:spcPts val="0"/>
              </a:spcBef>
              <a:spcAft>
                <a:spcPts val="0"/>
              </a:spcAft>
              <a:defRPr/>
            </a:pPr>
            <a:endParaRPr lang="en-US" dirty="0">
              <a:solidFill>
                <a:schemeClr val="tx1"/>
              </a:solidFill>
            </a:endParaRPr>
          </a:p>
        </p:txBody>
      </p:sp>
      <p:sp>
        <p:nvSpPr>
          <p:cNvPr id="13" name="TextBox 12"/>
          <p:cNvSpPr txBox="1"/>
          <p:nvPr/>
        </p:nvSpPr>
        <p:spPr>
          <a:xfrm>
            <a:off x="2706873" y="4570512"/>
            <a:ext cx="3743086" cy="834844"/>
          </a:xfrm>
          <a:prstGeom prst="rect">
            <a:avLst/>
          </a:prstGeom>
          <a:noFill/>
        </p:spPr>
        <p:txBody>
          <a:bodyPr wrap="square" lIns="34290" tIns="17145" rIns="34290" bIns="17145" rtlCol="0">
            <a:spAutoFit/>
          </a:bodyPr>
          <a:lstStyle/>
          <a:p>
            <a:pPr algn="ctr"/>
            <a:r>
              <a:rPr lang="en-US" sz="2000" dirty="0"/>
              <a:t>5 Million Hospitalizations Annually</a:t>
            </a:r>
          </a:p>
          <a:p>
            <a:pPr algn="ctr"/>
            <a:r>
              <a:rPr lang="en-US" sz="3200" b="1" dirty="0"/>
              <a:t>46% Avoidable</a:t>
            </a:r>
          </a:p>
        </p:txBody>
      </p:sp>
      <p:sp>
        <p:nvSpPr>
          <p:cNvPr id="15" name="TextBox 14"/>
          <p:cNvSpPr txBox="1"/>
          <p:nvPr/>
        </p:nvSpPr>
        <p:spPr>
          <a:xfrm>
            <a:off x="1642782" y="5447676"/>
            <a:ext cx="5871271" cy="650178"/>
          </a:xfrm>
          <a:prstGeom prst="rect">
            <a:avLst/>
          </a:prstGeom>
          <a:noFill/>
        </p:spPr>
        <p:txBody>
          <a:bodyPr wrap="square" lIns="34290" tIns="17145" rIns="34290" bIns="17145" rtlCol="0">
            <a:spAutoFit/>
          </a:bodyPr>
          <a:lstStyle/>
          <a:p>
            <a:pPr algn="ctr"/>
            <a:r>
              <a:rPr lang="en-US" sz="2000" dirty="0"/>
              <a:t>Each hospitalization costs an average of </a:t>
            </a:r>
            <a:r>
              <a:rPr lang="en-US" sz="2000" b="1" dirty="0"/>
              <a:t>$11,255 </a:t>
            </a:r>
            <a:r>
              <a:rPr lang="en-US" sz="2000" dirty="0"/>
              <a:t>or</a:t>
            </a:r>
            <a:r>
              <a:rPr lang="en-US" sz="2000" b="1" dirty="0"/>
              <a:t> </a:t>
            </a:r>
            <a:endParaRPr lang="en-US" sz="2000" b="1" dirty="0" smtClean="0"/>
          </a:p>
          <a:p>
            <a:pPr algn="ctr"/>
            <a:r>
              <a:rPr lang="en-US" sz="2000" b="1" dirty="0" smtClean="0"/>
              <a:t>$</a:t>
            </a:r>
            <a:r>
              <a:rPr lang="en-US" sz="2000" b="1" dirty="0"/>
              <a:t>15 Billion </a:t>
            </a:r>
            <a:r>
              <a:rPr lang="en-US" sz="2000" dirty="0"/>
              <a:t>annually</a:t>
            </a:r>
          </a:p>
        </p:txBody>
      </p:sp>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t="13417" b="12130"/>
          <a:stretch/>
        </p:blipFill>
        <p:spPr>
          <a:xfrm>
            <a:off x="3014832" y="1493139"/>
            <a:ext cx="3127168" cy="3103604"/>
          </a:xfrm>
          <a:prstGeom prst="rect">
            <a:avLst/>
          </a:prstGeom>
        </p:spPr>
      </p:pic>
      <p:grpSp>
        <p:nvGrpSpPr>
          <p:cNvPr id="19" name="Group 18"/>
          <p:cNvGrpSpPr/>
          <p:nvPr/>
        </p:nvGrpSpPr>
        <p:grpSpPr>
          <a:xfrm>
            <a:off x="2694508" y="3479299"/>
            <a:ext cx="291967" cy="972201"/>
            <a:chOff x="4940786" y="6773068"/>
            <a:chExt cx="401637" cy="1003300"/>
          </a:xfrm>
        </p:grpSpPr>
        <p:sp>
          <p:nvSpPr>
            <p:cNvPr id="24" name="Freeform 23"/>
            <p:cNvSpPr>
              <a:spLocks noChangeArrowheads="1"/>
            </p:cNvSpPr>
            <p:nvPr/>
          </p:nvSpPr>
          <p:spPr bwMode="auto">
            <a:xfrm>
              <a:off x="4940786" y="6942931"/>
              <a:ext cx="401637" cy="833437"/>
            </a:xfrm>
            <a:custGeom>
              <a:avLst/>
              <a:gdLst>
                <a:gd name="T0" fmla="*/ 257 w 483"/>
                <a:gd name="T1" fmla="*/ 0 h 1002"/>
                <a:gd name="T2" fmla="*/ 257 w 483"/>
                <a:gd name="T3" fmla="*/ 0 h 1002"/>
                <a:gd name="T4" fmla="*/ 113 w 483"/>
                <a:gd name="T5" fmla="*/ 0 h 1002"/>
                <a:gd name="T6" fmla="*/ 0 w 483"/>
                <a:gd name="T7" fmla="*/ 113 h 1002"/>
                <a:gd name="T8" fmla="*/ 0 w 483"/>
                <a:gd name="T9" fmla="*/ 437 h 1002"/>
                <a:gd name="T10" fmla="*/ 45 w 483"/>
                <a:gd name="T11" fmla="*/ 482 h 1002"/>
                <a:gd name="T12" fmla="*/ 98 w 483"/>
                <a:gd name="T13" fmla="*/ 437 h 1002"/>
                <a:gd name="T14" fmla="*/ 98 w 483"/>
                <a:gd name="T15" fmla="*/ 151 h 1002"/>
                <a:gd name="T16" fmla="*/ 98 w 483"/>
                <a:gd name="T17" fmla="*/ 151 h 1002"/>
                <a:gd name="T18" fmla="*/ 113 w 483"/>
                <a:gd name="T19" fmla="*/ 151 h 1002"/>
                <a:gd name="T20" fmla="*/ 113 w 483"/>
                <a:gd name="T21" fmla="*/ 151 h 1002"/>
                <a:gd name="T22" fmla="*/ 113 w 483"/>
                <a:gd name="T23" fmla="*/ 949 h 1002"/>
                <a:gd name="T24" fmla="*/ 173 w 483"/>
                <a:gd name="T25" fmla="*/ 1001 h 1002"/>
                <a:gd name="T26" fmla="*/ 234 w 483"/>
                <a:gd name="T27" fmla="*/ 949 h 1002"/>
                <a:gd name="T28" fmla="*/ 234 w 483"/>
                <a:gd name="T29" fmla="*/ 482 h 1002"/>
                <a:gd name="T30" fmla="*/ 241 w 483"/>
                <a:gd name="T31" fmla="*/ 474 h 1002"/>
                <a:gd name="T32" fmla="*/ 249 w 483"/>
                <a:gd name="T33" fmla="*/ 474 h 1002"/>
                <a:gd name="T34" fmla="*/ 257 w 483"/>
                <a:gd name="T35" fmla="*/ 482 h 1002"/>
                <a:gd name="T36" fmla="*/ 257 w 483"/>
                <a:gd name="T37" fmla="*/ 949 h 1002"/>
                <a:gd name="T38" fmla="*/ 317 w 483"/>
                <a:gd name="T39" fmla="*/ 1001 h 1002"/>
                <a:gd name="T40" fmla="*/ 369 w 483"/>
                <a:gd name="T41" fmla="*/ 949 h 1002"/>
                <a:gd name="T42" fmla="*/ 369 w 483"/>
                <a:gd name="T43" fmla="*/ 151 h 1002"/>
                <a:gd name="T44" fmla="*/ 377 w 483"/>
                <a:gd name="T45" fmla="*/ 151 h 1002"/>
                <a:gd name="T46" fmla="*/ 385 w 483"/>
                <a:gd name="T47" fmla="*/ 151 h 1002"/>
                <a:gd name="T48" fmla="*/ 392 w 483"/>
                <a:gd name="T49" fmla="*/ 151 h 1002"/>
                <a:gd name="T50" fmla="*/ 392 w 483"/>
                <a:gd name="T51" fmla="*/ 437 h 1002"/>
                <a:gd name="T52" fmla="*/ 437 w 483"/>
                <a:gd name="T53" fmla="*/ 482 h 1002"/>
                <a:gd name="T54" fmla="*/ 482 w 483"/>
                <a:gd name="T55" fmla="*/ 437 h 1002"/>
                <a:gd name="T56" fmla="*/ 482 w 483"/>
                <a:gd name="T57" fmla="*/ 113 h 1002"/>
                <a:gd name="T58" fmla="*/ 377 w 483"/>
                <a:gd name="T59" fmla="*/ 0 h 1002"/>
                <a:gd name="T60" fmla="*/ 257 w 483"/>
                <a:gd name="T61" fmla="*/ 0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3" h="1002">
                  <a:moveTo>
                    <a:pt x="257" y="0"/>
                  </a:moveTo>
                  <a:lnTo>
                    <a:pt x="257" y="0"/>
                  </a:lnTo>
                  <a:cubicBezTo>
                    <a:pt x="113" y="0"/>
                    <a:pt x="113" y="0"/>
                    <a:pt x="113" y="0"/>
                  </a:cubicBezTo>
                  <a:cubicBezTo>
                    <a:pt x="53" y="0"/>
                    <a:pt x="0" y="52"/>
                    <a:pt x="0" y="113"/>
                  </a:cubicBezTo>
                  <a:cubicBezTo>
                    <a:pt x="0" y="437"/>
                    <a:pt x="0" y="437"/>
                    <a:pt x="0" y="437"/>
                  </a:cubicBezTo>
                  <a:cubicBezTo>
                    <a:pt x="0" y="460"/>
                    <a:pt x="23" y="482"/>
                    <a:pt x="45" y="482"/>
                  </a:cubicBezTo>
                  <a:cubicBezTo>
                    <a:pt x="76" y="482"/>
                    <a:pt x="98" y="460"/>
                    <a:pt x="98" y="437"/>
                  </a:cubicBezTo>
                  <a:lnTo>
                    <a:pt x="98" y="151"/>
                  </a:lnTo>
                  <a:lnTo>
                    <a:pt x="98" y="151"/>
                  </a:lnTo>
                  <a:cubicBezTo>
                    <a:pt x="113" y="151"/>
                    <a:pt x="113" y="151"/>
                    <a:pt x="113" y="151"/>
                  </a:cubicBezTo>
                  <a:lnTo>
                    <a:pt x="113" y="151"/>
                  </a:lnTo>
                  <a:cubicBezTo>
                    <a:pt x="113" y="949"/>
                    <a:pt x="113" y="949"/>
                    <a:pt x="113" y="949"/>
                  </a:cubicBezTo>
                  <a:cubicBezTo>
                    <a:pt x="113" y="978"/>
                    <a:pt x="144" y="1001"/>
                    <a:pt x="173" y="1001"/>
                  </a:cubicBezTo>
                  <a:cubicBezTo>
                    <a:pt x="204" y="1001"/>
                    <a:pt x="234" y="978"/>
                    <a:pt x="234" y="949"/>
                  </a:cubicBezTo>
                  <a:cubicBezTo>
                    <a:pt x="234" y="482"/>
                    <a:pt x="234" y="482"/>
                    <a:pt x="234" y="482"/>
                  </a:cubicBezTo>
                  <a:cubicBezTo>
                    <a:pt x="234" y="474"/>
                    <a:pt x="234" y="474"/>
                    <a:pt x="241" y="474"/>
                  </a:cubicBezTo>
                  <a:cubicBezTo>
                    <a:pt x="249" y="474"/>
                    <a:pt x="249" y="474"/>
                    <a:pt x="249" y="474"/>
                  </a:cubicBezTo>
                  <a:cubicBezTo>
                    <a:pt x="249" y="474"/>
                    <a:pt x="257" y="474"/>
                    <a:pt x="257" y="482"/>
                  </a:cubicBezTo>
                  <a:cubicBezTo>
                    <a:pt x="257" y="949"/>
                    <a:pt x="257" y="949"/>
                    <a:pt x="257" y="949"/>
                  </a:cubicBezTo>
                  <a:cubicBezTo>
                    <a:pt x="257" y="978"/>
                    <a:pt x="278" y="1001"/>
                    <a:pt x="317" y="1001"/>
                  </a:cubicBezTo>
                  <a:cubicBezTo>
                    <a:pt x="346" y="1001"/>
                    <a:pt x="369" y="978"/>
                    <a:pt x="369" y="949"/>
                  </a:cubicBezTo>
                  <a:cubicBezTo>
                    <a:pt x="369" y="151"/>
                    <a:pt x="369" y="151"/>
                    <a:pt x="369" y="151"/>
                  </a:cubicBezTo>
                  <a:lnTo>
                    <a:pt x="377" y="151"/>
                  </a:lnTo>
                  <a:cubicBezTo>
                    <a:pt x="385" y="151"/>
                    <a:pt x="385" y="151"/>
                    <a:pt x="385" y="151"/>
                  </a:cubicBezTo>
                  <a:cubicBezTo>
                    <a:pt x="392" y="151"/>
                    <a:pt x="392" y="151"/>
                    <a:pt x="392" y="151"/>
                  </a:cubicBezTo>
                  <a:lnTo>
                    <a:pt x="392" y="437"/>
                  </a:lnTo>
                  <a:cubicBezTo>
                    <a:pt x="392" y="460"/>
                    <a:pt x="414" y="482"/>
                    <a:pt x="437" y="482"/>
                  </a:cubicBezTo>
                  <a:cubicBezTo>
                    <a:pt x="467" y="482"/>
                    <a:pt x="482" y="460"/>
                    <a:pt x="482" y="437"/>
                  </a:cubicBezTo>
                  <a:cubicBezTo>
                    <a:pt x="482" y="113"/>
                    <a:pt x="482" y="113"/>
                    <a:pt x="482" y="113"/>
                  </a:cubicBezTo>
                  <a:cubicBezTo>
                    <a:pt x="482" y="52"/>
                    <a:pt x="437" y="0"/>
                    <a:pt x="377" y="0"/>
                  </a:cubicBezTo>
                  <a:lnTo>
                    <a:pt x="257" y="0"/>
                  </a:lnTo>
                </a:path>
              </a:pathLst>
            </a:custGeom>
            <a:solidFill>
              <a:schemeClr val="bg1">
                <a:lumMod val="85000"/>
              </a:schemeClr>
            </a:solidFill>
            <a:ln>
              <a:noFill/>
            </a:ln>
            <a:effectLst/>
          </p:spPr>
          <p:txBody>
            <a:bodyPr wrap="none" anchor="ctr"/>
            <a:lstStyle>
              <a:defPPr>
                <a:defRPr lang="en-US"/>
              </a:defPPr>
              <a:lvl1pPr algn="l" defTabSz="1827213" rtl="0" fontAlgn="base">
                <a:spcBef>
                  <a:spcPct val="0"/>
                </a:spcBef>
                <a:spcAft>
                  <a:spcPct val="0"/>
                </a:spcAft>
                <a:defRPr sz="3600" kern="1200">
                  <a:solidFill>
                    <a:schemeClr val="tx1"/>
                  </a:solidFill>
                  <a:latin typeface="Lato Light"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charset="0"/>
                  <a:ea typeface="MS PGothic" pitchFamily="34" charset="-128"/>
                  <a:cs typeface="+mn-cs"/>
                </a:defRPr>
              </a:lvl5pPr>
              <a:lvl6pPr marL="2286000" algn="l" defTabSz="914400" rtl="0" eaLnBrk="1" latinLnBrk="0" hangingPunct="1">
                <a:defRPr sz="3600" kern="1200">
                  <a:solidFill>
                    <a:schemeClr val="tx1"/>
                  </a:solidFill>
                  <a:latin typeface="Lato Light" charset="0"/>
                  <a:ea typeface="MS PGothic" pitchFamily="34" charset="-128"/>
                  <a:cs typeface="+mn-cs"/>
                </a:defRPr>
              </a:lvl6pPr>
              <a:lvl7pPr marL="2743200" algn="l" defTabSz="914400" rtl="0" eaLnBrk="1" latinLnBrk="0" hangingPunct="1">
                <a:defRPr sz="3600" kern="1200">
                  <a:solidFill>
                    <a:schemeClr val="tx1"/>
                  </a:solidFill>
                  <a:latin typeface="Lato Light" charset="0"/>
                  <a:ea typeface="MS PGothic" pitchFamily="34" charset="-128"/>
                  <a:cs typeface="+mn-cs"/>
                </a:defRPr>
              </a:lvl7pPr>
              <a:lvl8pPr marL="3200400" algn="l" defTabSz="914400" rtl="0" eaLnBrk="1" latinLnBrk="0" hangingPunct="1">
                <a:defRPr sz="3600" kern="1200">
                  <a:solidFill>
                    <a:schemeClr val="tx1"/>
                  </a:solidFill>
                  <a:latin typeface="Lato Light" charset="0"/>
                  <a:ea typeface="MS PGothic" pitchFamily="34" charset="-128"/>
                  <a:cs typeface="+mn-cs"/>
                </a:defRPr>
              </a:lvl8pPr>
              <a:lvl9pPr marL="3657600" algn="l" defTabSz="914400" rtl="0" eaLnBrk="1" latinLnBrk="0" hangingPunct="1">
                <a:defRPr sz="3600" kern="1200">
                  <a:solidFill>
                    <a:schemeClr val="tx1"/>
                  </a:solidFill>
                  <a:latin typeface="Lato Light" charset="0"/>
                  <a:ea typeface="MS PGothic" pitchFamily="34" charset="-128"/>
                  <a:cs typeface="+mn-cs"/>
                </a:defRPr>
              </a:lvl9pPr>
            </a:lstStyle>
            <a:p>
              <a:pPr defTabSz="685663" fontAlgn="auto">
                <a:spcBef>
                  <a:spcPts val="0"/>
                </a:spcBef>
                <a:spcAft>
                  <a:spcPts val="0"/>
                </a:spcAft>
                <a:defRPr/>
              </a:pPr>
              <a:endParaRPr lang="en-US" sz="3000" dirty="0">
                <a:latin typeface="Roboto Light"/>
                <a:ea typeface="+mn-ea"/>
              </a:endParaRPr>
            </a:p>
          </p:txBody>
        </p:sp>
        <p:sp>
          <p:nvSpPr>
            <p:cNvPr id="25" name="Freeform 24"/>
            <p:cNvSpPr>
              <a:spLocks noChangeArrowheads="1"/>
            </p:cNvSpPr>
            <p:nvPr/>
          </p:nvSpPr>
          <p:spPr bwMode="auto">
            <a:xfrm>
              <a:off x="5074136" y="6773068"/>
              <a:ext cx="144462" cy="147638"/>
            </a:xfrm>
            <a:custGeom>
              <a:avLst/>
              <a:gdLst>
                <a:gd name="T0" fmla="*/ 83 w 175"/>
                <a:gd name="T1" fmla="*/ 0 h 183"/>
                <a:gd name="T2" fmla="*/ 83 w 175"/>
                <a:gd name="T3" fmla="*/ 0 h 183"/>
                <a:gd name="T4" fmla="*/ 174 w 175"/>
                <a:gd name="T5" fmla="*/ 91 h 183"/>
                <a:gd name="T6" fmla="*/ 83 w 175"/>
                <a:gd name="T7" fmla="*/ 182 h 183"/>
                <a:gd name="T8" fmla="*/ 0 w 175"/>
                <a:gd name="T9" fmla="*/ 91 h 183"/>
                <a:gd name="T10" fmla="*/ 83 w 175"/>
                <a:gd name="T11" fmla="*/ 0 h 183"/>
              </a:gdLst>
              <a:ahLst/>
              <a:cxnLst>
                <a:cxn ang="0">
                  <a:pos x="T0" y="T1"/>
                </a:cxn>
                <a:cxn ang="0">
                  <a:pos x="T2" y="T3"/>
                </a:cxn>
                <a:cxn ang="0">
                  <a:pos x="T4" y="T5"/>
                </a:cxn>
                <a:cxn ang="0">
                  <a:pos x="T6" y="T7"/>
                </a:cxn>
                <a:cxn ang="0">
                  <a:pos x="T8" y="T9"/>
                </a:cxn>
                <a:cxn ang="0">
                  <a:pos x="T10" y="T11"/>
                </a:cxn>
              </a:cxnLst>
              <a:rect l="0" t="0" r="r" b="b"/>
              <a:pathLst>
                <a:path w="175" h="183">
                  <a:moveTo>
                    <a:pt x="83" y="0"/>
                  </a:moveTo>
                  <a:lnTo>
                    <a:pt x="83" y="0"/>
                  </a:lnTo>
                  <a:cubicBezTo>
                    <a:pt x="136" y="0"/>
                    <a:pt x="174" y="46"/>
                    <a:pt x="174" y="91"/>
                  </a:cubicBezTo>
                  <a:cubicBezTo>
                    <a:pt x="174" y="144"/>
                    <a:pt x="136" y="182"/>
                    <a:pt x="83" y="182"/>
                  </a:cubicBezTo>
                  <a:cubicBezTo>
                    <a:pt x="38" y="182"/>
                    <a:pt x="0" y="144"/>
                    <a:pt x="0" y="91"/>
                  </a:cubicBezTo>
                  <a:cubicBezTo>
                    <a:pt x="0" y="46"/>
                    <a:pt x="38" y="0"/>
                    <a:pt x="83" y="0"/>
                  </a:cubicBezTo>
                </a:path>
              </a:pathLst>
            </a:custGeom>
            <a:solidFill>
              <a:schemeClr val="bg1">
                <a:lumMod val="85000"/>
              </a:schemeClr>
            </a:solidFill>
            <a:ln>
              <a:noFill/>
            </a:ln>
            <a:effectLst/>
          </p:spPr>
          <p:txBody>
            <a:bodyPr wrap="none" anchor="ctr"/>
            <a:lstStyle>
              <a:defPPr>
                <a:defRPr lang="en-US"/>
              </a:defPPr>
              <a:lvl1pPr algn="l" defTabSz="1827213" rtl="0" fontAlgn="base">
                <a:spcBef>
                  <a:spcPct val="0"/>
                </a:spcBef>
                <a:spcAft>
                  <a:spcPct val="0"/>
                </a:spcAft>
                <a:defRPr sz="3600" kern="1200">
                  <a:solidFill>
                    <a:schemeClr val="tx1"/>
                  </a:solidFill>
                  <a:latin typeface="Lato Light"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charset="0"/>
                  <a:ea typeface="MS PGothic" pitchFamily="34" charset="-128"/>
                  <a:cs typeface="+mn-cs"/>
                </a:defRPr>
              </a:lvl5pPr>
              <a:lvl6pPr marL="2286000" algn="l" defTabSz="914400" rtl="0" eaLnBrk="1" latinLnBrk="0" hangingPunct="1">
                <a:defRPr sz="3600" kern="1200">
                  <a:solidFill>
                    <a:schemeClr val="tx1"/>
                  </a:solidFill>
                  <a:latin typeface="Lato Light" charset="0"/>
                  <a:ea typeface="MS PGothic" pitchFamily="34" charset="-128"/>
                  <a:cs typeface="+mn-cs"/>
                </a:defRPr>
              </a:lvl6pPr>
              <a:lvl7pPr marL="2743200" algn="l" defTabSz="914400" rtl="0" eaLnBrk="1" latinLnBrk="0" hangingPunct="1">
                <a:defRPr sz="3600" kern="1200">
                  <a:solidFill>
                    <a:schemeClr val="tx1"/>
                  </a:solidFill>
                  <a:latin typeface="Lato Light" charset="0"/>
                  <a:ea typeface="MS PGothic" pitchFamily="34" charset="-128"/>
                  <a:cs typeface="+mn-cs"/>
                </a:defRPr>
              </a:lvl7pPr>
              <a:lvl8pPr marL="3200400" algn="l" defTabSz="914400" rtl="0" eaLnBrk="1" latinLnBrk="0" hangingPunct="1">
                <a:defRPr sz="3600" kern="1200">
                  <a:solidFill>
                    <a:schemeClr val="tx1"/>
                  </a:solidFill>
                  <a:latin typeface="Lato Light" charset="0"/>
                  <a:ea typeface="MS PGothic" pitchFamily="34" charset="-128"/>
                  <a:cs typeface="+mn-cs"/>
                </a:defRPr>
              </a:lvl8pPr>
              <a:lvl9pPr marL="3657600" algn="l" defTabSz="914400" rtl="0" eaLnBrk="1" latinLnBrk="0" hangingPunct="1">
                <a:defRPr sz="3600" kern="1200">
                  <a:solidFill>
                    <a:schemeClr val="tx1"/>
                  </a:solidFill>
                  <a:latin typeface="Lato Light" charset="0"/>
                  <a:ea typeface="MS PGothic" pitchFamily="34" charset="-128"/>
                  <a:cs typeface="+mn-cs"/>
                </a:defRPr>
              </a:lvl9pPr>
            </a:lstStyle>
            <a:p>
              <a:pPr defTabSz="685663" fontAlgn="auto">
                <a:spcBef>
                  <a:spcPts val="0"/>
                </a:spcBef>
                <a:spcAft>
                  <a:spcPts val="0"/>
                </a:spcAft>
                <a:defRPr/>
              </a:pPr>
              <a:endParaRPr lang="en-US" sz="3000" dirty="0">
                <a:latin typeface="Roboto Light"/>
                <a:ea typeface="+mn-ea"/>
              </a:endParaRPr>
            </a:p>
          </p:txBody>
        </p:sp>
      </p:grpSp>
      <p:grpSp>
        <p:nvGrpSpPr>
          <p:cNvPr id="27" name="Group 26"/>
          <p:cNvGrpSpPr/>
          <p:nvPr/>
        </p:nvGrpSpPr>
        <p:grpSpPr>
          <a:xfrm>
            <a:off x="2353496" y="3479299"/>
            <a:ext cx="291967" cy="972201"/>
            <a:chOff x="4940786" y="6773068"/>
            <a:chExt cx="401637" cy="1003300"/>
          </a:xfrm>
        </p:grpSpPr>
        <p:sp>
          <p:nvSpPr>
            <p:cNvPr id="32" name="Freeform 31"/>
            <p:cNvSpPr>
              <a:spLocks noChangeArrowheads="1"/>
            </p:cNvSpPr>
            <p:nvPr/>
          </p:nvSpPr>
          <p:spPr bwMode="auto">
            <a:xfrm>
              <a:off x="4940786" y="6942931"/>
              <a:ext cx="401637" cy="833437"/>
            </a:xfrm>
            <a:custGeom>
              <a:avLst/>
              <a:gdLst>
                <a:gd name="T0" fmla="*/ 257 w 483"/>
                <a:gd name="T1" fmla="*/ 0 h 1002"/>
                <a:gd name="T2" fmla="*/ 257 w 483"/>
                <a:gd name="T3" fmla="*/ 0 h 1002"/>
                <a:gd name="T4" fmla="*/ 113 w 483"/>
                <a:gd name="T5" fmla="*/ 0 h 1002"/>
                <a:gd name="T6" fmla="*/ 0 w 483"/>
                <a:gd name="T7" fmla="*/ 113 h 1002"/>
                <a:gd name="T8" fmla="*/ 0 w 483"/>
                <a:gd name="T9" fmla="*/ 437 h 1002"/>
                <a:gd name="T10" fmla="*/ 45 w 483"/>
                <a:gd name="T11" fmla="*/ 482 h 1002"/>
                <a:gd name="T12" fmla="*/ 98 w 483"/>
                <a:gd name="T13" fmla="*/ 437 h 1002"/>
                <a:gd name="T14" fmla="*/ 98 w 483"/>
                <a:gd name="T15" fmla="*/ 151 h 1002"/>
                <a:gd name="T16" fmla="*/ 98 w 483"/>
                <a:gd name="T17" fmla="*/ 151 h 1002"/>
                <a:gd name="T18" fmla="*/ 113 w 483"/>
                <a:gd name="T19" fmla="*/ 151 h 1002"/>
                <a:gd name="T20" fmla="*/ 113 w 483"/>
                <a:gd name="T21" fmla="*/ 151 h 1002"/>
                <a:gd name="T22" fmla="*/ 113 w 483"/>
                <a:gd name="T23" fmla="*/ 949 h 1002"/>
                <a:gd name="T24" fmla="*/ 173 w 483"/>
                <a:gd name="T25" fmla="*/ 1001 h 1002"/>
                <a:gd name="T26" fmla="*/ 234 w 483"/>
                <a:gd name="T27" fmla="*/ 949 h 1002"/>
                <a:gd name="T28" fmla="*/ 234 w 483"/>
                <a:gd name="T29" fmla="*/ 482 h 1002"/>
                <a:gd name="T30" fmla="*/ 241 w 483"/>
                <a:gd name="T31" fmla="*/ 474 h 1002"/>
                <a:gd name="T32" fmla="*/ 249 w 483"/>
                <a:gd name="T33" fmla="*/ 474 h 1002"/>
                <a:gd name="T34" fmla="*/ 257 w 483"/>
                <a:gd name="T35" fmla="*/ 482 h 1002"/>
                <a:gd name="T36" fmla="*/ 257 w 483"/>
                <a:gd name="T37" fmla="*/ 949 h 1002"/>
                <a:gd name="T38" fmla="*/ 317 w 483"/>
                <a:gd name="T39" fmla="*/ 1001 h 1002"/>
                <a:gd name="T40" fmla="*/ 369 w 483"/>
                <a:gd name="T41" fmla="*/ 949 h 1002"/>
                <a:gd name="T42" fmla="*/ 369 w 483"/>
                <a:gd name="T43" fmla="*/ 151 h 1002"/>
                <a:gd name="T44" fmla="*/ 377 w 483"/>
                <a:gd name="T45" fmla="*/ 151 h 1002"/>
                <a:gd name="T46" fmla="*/ 385 w 483"/>
                <a:gd name="T47" fmla="*/ 151 h 1002"/>
                <a:gd name="T48" fmla="*/ 392 w 483"/>
                <a:gd name="T49" fmla="*/ 151 h 1002"/>
                <a:gd name="T50" fmla="*/ 392 w 483"/>
                <a:gd name="T51" fmla="*/ 437 h 1002"/>
                <a:gd name="T52" fmla="*/ 437 w 483"/>
                <a:gd name="T53" fmla="*/ 482 h 1002"/>
                <a:gd name="T54" fmla="*/ 482 w 483"/>
                <a:gd name="T55" fmla="*/ 437 h 1002"/>
                <a:gd name="T56" fmla="*/ 482 w 483"/>
                <a:gd name="T57" fmla="*/ 113 h 1002"/>
                <a:gd name="T58" fmla="*/ 377 w 483"/>
                <a:gd name="T59" fmla="*/ 0 h 1002"/>
                <a:gd name="T60" fmla="*/ 257 w 483"/>
                <a:gd name="T61" fmla="*/ 0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3" h="1002">
                  <a:moveTo>
                    <a:pt x="257" y="0"/>
                  </a:moveTo>
                  <a:lnTo>
                    <a:pt x="257" y="0"/>
                  </a:lnTo>
                  <a:cubicBezTo>
                    <a:pt x="113" y="0"/>
                    <a:pt x="113" y="0"/>
                    <a:pt x="113" y="0"/>
                  </a:cubicBezTo>
                  <a:cubicBezTo>
                    <a:pt x="53" y="0"/>
                    <a:pt x="0" y="52"/>
                    <a:pt x="0" y="113"/>
                  </a:cubicBezTo>
                  <a:cubicBezTo>
                    <a:pt x="0" y="437"/>
                    <a:pt x="0" y="437"/>
                    <a:pt x="0" y="437"/>
                  </a:cubicBezTo>
                  <a:cubicBezTo>
                    <a:pt x="0" y="460"/>
                    <a:pt x="23" y="482"/>
                    <a:pt x="45" y="482"/>
                  </a:cubicBezTo>
                  <a:cubicBezTo>
                    <a:pt x="76" y="482"/>
                    <a:pt x="98" y="460"/>
                    <a:pt x="98" y="437"/>
                  </a:cubicBezTo>
                  <a:lnTo>
                    <a:pt x="98" y="151"/>
                  </a:lnTo>
                  <a:lnTo>
                    <a:pt x="98" y="151"/>
                  </a:lnTo>
                  <a:cubicBezTo>
                    <a:pt x="113" y="151"/>
                    <a:pt x="113" y="151"/>
                    <a:pt x="113" y="151"/>
                  </a:cubicBezTo>
                  <a:lnTo>
                    <a:pt x="113" y="151"/>
                  </a:lnTo>
                  <a:cubicBezTo>
                    <a:pt x="113" y="949"/>
                    <a:pt x="113" y="949"/>
                    <a:pt x="113" y="949"/>
                  </a:cubicBezTo>
                  <a:cubicBezTo>
                    <a:pt x="113" y="978"/>
                    <a:pt x="144" y="1001"/>
                    <a:pt x="173" y="1001"/>
                  </a:cubicBezTo>
                  <a:cubicBezTo>
                    <a:pt x="204" y="1001"/>
                    <a:pt x="234" y="978"/>
                    <a:pt x="234" y="949"/>
                  </a:cubicBezTo>
                  <a:cubicBezTo>
                    <a:pt x="234" y="482"/>
                    <a:pt x="234" y="482"/>
                    <a:pt x="234" y="482"/>
                  </a:cubicBezTo>
                  <a:cubicBezTo>
                    <a:pt x="234" y="474"/>
                    <a:pt x="234" y="474"/>
                    <a:pt x="241" y="474"/>
                  </a:cubicBezTo>
                  <a:cubicBezTo>
                    <a:pt x="249" y="474"/>
                    <a:pt x="249" y="474"/>
                    <a:pt x="249" y="474"/>
                  </a:cubicBezTo>
                  <a:cubicBezTo>
                    <a:pt x="249" y="474"/>
                    <a:pt x="257" y="474"/>
                    <a:pt x="257" y="482"/>
                  </a:cubicBezTo>
                  <a:cubicBezTo>
                    <a:pt x="257" y="949"/>
                    <a:pt x="257" y="949"/>
                    <a:pt x="257" y="949"/>
                  </a:cubicBezTo>
                  <a:cubicBezTo>
                    <a:pt x="257" y="978"/>
                    <a:pt x="278" y="1001"/>
                    <a:pt x="317" y="1001"/>
                  </a:cubicBezTo>
                  <a:cubicBezTo>
                    <a:pt x="346" y="1001"/>
                    <a:pt x="369" y="978"/>
                    <a:pt x="369" y="949"/>
                  </a:cubicBezTo>
                  <a:cubicBezTo>
                    <a:pt x="369" y="151"/>
                    <a:pt x="369" y="151"/>
                    <a:pt x="369" y="151"/>
                  </a:cubicBezTo>
                  <a:lnTo>
                    <a:pt x="377" y="151"/>
                  </a:lnTo>
                  <a:cubicBezTo>
                    <a:pt x="385" y="151"/>
                    <a:pt x="385" y="151"/>
                    <a:pt x="385" y="151"/>
                  </a:cubicBezTo>
                  <a:cubicBezTo>
                    <a:pt x="392" y="151"/>
                    <a:pt x="392" y="151"/>
                    <a:pt x="392" y="151"/>
                  </a:cubicBezTo>
                  <a:lnTo>
                    <a:pt x="392" y="437"/>
                  </a:lnTo>
                  <a:cubicBezTo>
                    <a:pt x="392" y="460"/>
                    <a:pt x="414" y="482"/>
                    <a:pt x="437" y="482"/>
                  </a:cubicBezTo>
                  <a:cubicBezTo>
                    <a:pt x="467" y="482"/>
                    <a:pt x="482" y="460"/>
                    <a:pt x="482" y="437"/>
                  </a:cubicBezTo>
                  <a:cubicBezTo>
                    <a:pt x="482" y="113"/>
                    <a:pt x="482" y="113"/>
                    <a:pt x="482" y="113"/>
                  </a:cubicBezTo>
                  <a:cubicBezTo>
                    <a:pt x="482" y="52"/>
                    <a:pt x="437" y="0"/>
                    <a:pt x="377" y="0"/>
                  </a:cubicBezTo>
                  <a:lnTo>
                    <a:pt x="257" y="0"/>
                  </a:lnTo>
                </a:path>
              </a:pathLst>
            </a:custGeom>
            <a:solidFill>
              <a:schemeClr val="bg1">
                <a:lumMod val="85000"/>
              </a:schemeClr>
            </a:solidFill>
            <a:ln>
              <a:noFill/>
            </a:ln>
            <a:effectLst/>
          </p:spPr>
          <p:txBody>
            <a:bodyPr wrap="none" anchor="ctr"/>
            <a:lstStyle>
              <a:defPPr>
                <a:defRPr lang="en-US"/>
              </a:defPPr>
              <a:lvl1pPr algn="l" defTabSz="1827213" rtl="0" fontAlgn="base">
                <a:spcBef>
                  <a:spcPct val="0"/>
                </a:spcBef>
                <a:spcAft>
                  <a:spcPct val="0"/>
                </a:spcAft>
                <a:defRPr sz="3600" kern="1200">
                  <a:solidFill>
                    <a:schemeClr val="tx1"/>
                  </a:solidFill>
                  <a:latin typeface="Lato Light"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charset="0"/>
                  <a:ea typeface="MS PGothic" pitchFamily="34" charset="-128"/>
                  <a:cs typeface="+mn-cs"/>
                </a:defRPr>
              </a:lvl5pPr>
              <a:lvl6pPr marL="2286000" algn="l" defTabSz="914400" rtl="0" eaLnBrk="1" latinLnBrk="0" hangingPunct="1">
                <a:defRPr sz="3600" kern="1200">
                  <a:solidFill>
                    <a:schemeClr val="tx1"/>
                  </a:solidFill>
                  <a:latin typeface="Lato Light" charset="0"/>
                  <a:ea typeface="MS PGothic" pitchFamily="34" charset="-128"/>
                  <a:cs typeface="+mn-cs"/>
                </a:defRPr>
              </a:lvl6pPr>
              <a:lvl7pPr marL="2743200" algn="l" defTabSz="914400" rtl="0" eaLnBrk="1" latinLnBrk="0" hangingPunct="1">
                <a:defRPr sz="3600" kern="1200">
                  <a:solidFill>
                    <a:schemeClr val="tx1"/>
                  </a:solidFill>
                  <a:latin typeface="Lato Light" charset="0"/>
                  <a:ea typeface="MS PGothic" pitchFamily="34" charset="-128"/>
                  <a:cs typeface="+mn-cs"/>
                </a:defRPr>
              </a:lvl7pPr>
              <a:lvl8pPr marL="3200400" algn="l" defTabSz="914400" rtl="0" eaLnBrk="1" latinLnBrk="0" hangingPunct="1">
                <a:defRPr sz="3600" kern="1200">
                  <a:solidFill>
                    <a:schemeClr val="tx1"/>
                  </a:solidFill>
                  <a:latin typeface="Lato Light" charset="0"/>
                  <a:ea typeface="MS PGothic" pitchFamily="34" charset="-128"/>
                  <a:cs typeface="+mn-cs"/>
                </a:defRPr>
              </a:lvl8pPr>
              <a:lvl9pPr marL="3657600" algn="l" defTabSz="914400" rtl="0" eaLnBrk="1" latinLnBrk="0" hangingPunct="1">
                <a:defRPr sz="3600" kern="1200">
                  <a:solidFill>
                    <a:schemeClr val="tx1"/>
                  </a:solidFill>
                  <a:latin typeface="Lato Light" charset="0"/>
                  <a:ea typeface="MS PGothic" pitchFamily="34" charset="-128"/>
                  <a:cs typeface="+mn-cs"/>
                </a:defRPr>
              </a:lvl9pPr>
            </a:lstStyle>
            <a:p>
              <a:pPr defTabSz="685663" fontAlgn="auto">
                <a:spcBef>
                  <a:spcPts val="0"/>
                </a:spcBef>
                <a:spcAft>
                  <a:spcPts val="0"/>
                </a:spcAft>
                <a:defRPr/>
              </a:pPr>
              <a:endParaRPr lang="en-US" sz="3000" dirty="0">
                <a:latin typeface="Roboto Light"/>
                <a:ea typeface="+mn-ea"/>
              </a:endParaRPr>
            </a:p>
          </p:txBody>
        </p:sp>
        <p:sp>
          <p:nvSpPr>
            <p:cNvPr id="33" name="Freeform 32"/>
            <p:cNvSpPr>
              <a:spLocks noChangeArrowheads="1"/>
            </p:cNvSpPr>
            <p:nvPr/>
          </p:nvSpPr>
          <p:spPr bwMode="auto">
            <a:xfrm>
              <a:off x="5074136" y="6773068"/>
              <a:ext cx="144462" cy="147638"/>
            </a:xfrm>
            <a:custGeom>
              <a:avLst/>
              <a:gdLst>
                <a:gd name="T0" fmla="*/ 83 w 175"/>
                <a:gd name="T1" fmla="*/ 0 h 183"/>
                <a:gd name="T2" fmla="*/ 83 w 175"/>
                <a:gd name="T3" fmla="*/ 0 h 183"/>
                <a:gd name="T4" fmla="*/ 174 w 175"/>
                <a:gd name="T5" fmla="*/ 91 h 183"/>
                <a:gd name="T6" fmla="*/ 83 w 175"/>
                <a:gd name="T7" fmla="*/ 182 h 183"/>
                <a:gd name="T8" fmla="*/ 0 w 175"/>
                <a:gd name="T9" fmla="*/ 91 h 183"/>
                <a:gd name="T10" fmla="*/ 83 w 175"/>
                <a:gd name="T11" fmla="*/ 0 h 183"/>
              </a:gdLst>
              <a:ahLst/>
              <a:cxnLst>
                <a:cxn ang="0">
                  <a:pos x="T0" y="T1"/>
                </a:cxn>
                <a:cxn ang="0">
                  <a:pos x="T2" y="T3"/>
                </a:cxn>
                <a:cxn ang="0">
                  <a:pos x="T4" y="T5"/>
                </a:cxn>
                <a:cxn ang="0">
                  <a:pos x="T6" y="T7"/>
                </a:cxn>
                <a:cxn ang="0">
                  <a:pos x="T8" y="T9"/>
                </a:cxn>
                <a:cxn ang="0">
                  <a:pos x="T10" y="T11"/>
                </a:cxn>
              </a:cxnLst>
              <a:rect l="0" t="0" r="r" b="b"/>
              <a:pathLst>
                <a:path w="175" h="183">
                  <a:moveTo>
                    <a:pt x="83" y="0"/>
                  </a:moveTo>
                  <a:lnTo>
                    <a:pt x="83" y="0"/>
                  </a:lnTo>
                  <a:cubicBezTo>
                    <a:pt x="136" y="0"/>
                    <a:pt x="174" y="46"/>
                    <a:pt x="174" y="91"/>
                  </a:cubicBezTo>
                  <a:cubicBezTo>
                    <a:pt x="174" y="144"/>
                    <a:pt x="136" y="182"/>
                    <a:pt x="83" y="182"/>
                  </a:cubicBezTo>
                  <a:cubicBezTo>
                    <a:pt x="38" y="182"/>
                    <a:pt x="0" y="144"/>
                    <a:pt x="0" y="91"/>
                  </a:cubicBezTo>
                  <a:cubicBezTo>
                    <a:pt x="0" y="46"/>
                    <a:pt x="38" y="0"/>
                    <a:pt x="83" y="0"/>
                  </a:cubicBezTo>
                </a:path>
              </a:pathLst>
            </a:custGeom>
            <a:solidFill>
              <a:schemeClr val="bg1">
                <a:lumMod val="85000"/>
              </a:schemeClr>
            </a:solidFill>
            <a:ln>
              <a:noFill/>
            </a:ln>
            <a:effectLst/>
          </p:spPr>
          <p:txBody>
            <a:bodyPr wrap="none" anchor="ctr"/>
            <a:lstStyle>
              <a:defPPr>
                <a:defRPr lang="en-US"/>
              </a:defPPr>
              <a:lvl1pPr algn="l" defTabSz="1827213" rtl="0" fontAlgn="base">
                <a:spcBef>
                  <a:spcPct val="0"/>
                </a:spcBef>
                <a:spcAft>
                  <a:spcPct val="0"/>
                </a:spcAft>
                <a:defRPr sz="3600" kern="1200">
                  <a:solidFill>
                    <a:schemeClr val="tx1"/>
                  </a:solidFill>
                  <a:latin typeface="Lato Light"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charset="0"/>
                  <a:ea typeface="MS PGothic" pitchFamily="34" charset="-128"/>
                  <a:cs typeface="+mn-cs"/>
                </a:defRPr>
              </a:lvl5pPr>
              <a:lvl6pPr marL="2286000" algn="l" defTabSz="914400" rtl="0" eaLnBrk="1" latinLnBrk="0" hangingPunct="1">
                <a:defRPr sz="3600" kern="1200">
                  <a:solidFill>
                    <a:schemeClr val="tx1"/>
                  </a:solidFill>
                  <a:latin typeface="Lato Light" charset="0"/>
                  <a:ea typeface="MS PGothic" pitchFamily="34" charset="-128"/>
                  <a:cs typeface="+mn-cs"/>
                </a:defRPr>
              </a:lvl6pPr>
              <a:lvl7pPr marL="2743200" algn="l" defTabSz="914400" rtl="0" eaLnBrk="1" latinLnBrk="0" hangingPunct="1">
                <a:defRPr sz="3600" kern="1200">
                  <a:solidFill>
                    <a:schemeClr val="tx1"/>
                  </a:solidFill>
                  <a:latin typeface="Lato Light" charset="0"/>
                  <a:ea typeface="MS PGothic" pitchFamily="34" charset="-128"/>
                  <a:cs typeface="+mn-cs"/>
                </a:defRPr>
              </a:lvl7pPr>
              <a:lvl8pPr marL="3200400" algn="l" defTabSz="914400" rtl="0" eaLnBrk="1" latinLnBrk="0" hangingPunct="1">
                <a:defRPr sz="3600" kern="1200">
                  <a:solidFill>
                    <a:schemeClr val="tx1"/>
                  </a:solidFill>
                  <a:latin typeface="Lato Light" charset="0"/>
                  <a:ea typeface="MS PGothic" pitchFamily="34" charset="-128"/>
                  <a:cs typeface="+mn-cs"/>
                </a:defRPr>
              </a:lvl8pPr>
              <a:lvl9pPr marL="3657600" algn="l" defTabSz="914400" rtl="0" eaLnBrk="1" latinLnBrk="0" hangingPunct="1">
                <a:defRPr sz="3600" kern="1200">
                  <a:solidFill>
                    <a:schemeClr val="tx1"/>
                  </a:solidFill>
                  <a:latin typeface="Lato Light" charset="0"/>
                  <a:ea typeface="MS PGothic" pitchFamily="34" charset="-128"/>
                  <a:cs typeface="+mn-cs"/>
                </a:defRPr>
              </a:lvl9pPr>
            </a:lstStyle>
            <a:p>
              <a:pPr defTabSz="685663" fontAlgn="auto">
                <a:spcBef>
                  <a:spcPts val="0"/>
                </a:spcBef>
                <a:spcAft>
                  <a:spcPts val="0"/>
                </a:spcAft>
                <a:defRPr/>
              </a:pPr>
              <a:endParaRPr lang="en-US" sz="3000" dirty="0">
                <a:latin typeface="Roboto Light"/>
                <a:ea typeface="+mn-ea"/>
              </a:endParaRPr>
            </a:p>
          </p:txBody>
        </p:sp>
      </p:grpSp>
      <p:grpSp>
        <p:nvGrpSpPr>
          <p:cNvPr id="34" name="Group 33"/>
          <p:cNvGrpSpPr/>
          <p:nvPr/>
        </p:nvGrpSpPr>
        <p:grpSpPr>
          <a:xfrm>
            <a:off x="2005414" y="3479299"/>
            <a:ext cx="291967" cy="972201"/>
            <a:chOff x="4940786" y="6773068"/>
            <a:chExt cx="401637" cy="1003300"/>
          </a:xfrm>
        </p:grpSpPr>
        <p:sp>
          <p:nvSpPr>
            <p:cNvPr id="35" name="Freeform 34"/>
            <p:cNvSpPr>
              <a:spLocks noChangeArrowheads="1"/>
            </p:cNvSpPr>
            <p:nvPr/>
          </p:nvSpPr>
          <p:spPr bwMode="auto">
            <a:xfrm>
              <a:off x="4940786" y="6942931"/>
              <a:ext cx="401637" cy="833437"/>
            </a:xfrm>
            <a:custGeom>
              <a:avLst/>
              <a:gdLst>
                <a:gd name="T0" fmla="*/ 257 w 483"/>
                <a:gd name="T1" fmla="*/ 0 h 1002"/>
                <a:gd name="T2" fmla="*/ 257 w 483"/>
                <a:gd name="T3" fmla="*/ 0 h 1002"/>
                <a:gd name="T4" fmla="*/ 113 w 483"/>
                <a:gd name="T5" fmla="*/ 0 h 1002"/>
                <a:gd name="T6" fmla="*/ 0 w 483"/>
                <a:gd name="T7" fmla="*/ 113 h 1002"/>
                <a:gd name="T8" fmla="*/ 0 w 483"/>
                <a:gd name="T9" fmla="*/ 437 h 1002"/>
                <a:gd name="T10" fmla="*/ 45 w 483"/>
                <a:gd name="T11" fmla="*/ 482 h 1002"/>
                <a:gd name="T12" fmla="*/ 98 w 483"/>
                <a:gd name="T13" fmla="*/ 437 h 1002"/>
                <a:gd name="T14" fmla="*/ 98 w 483"/>
                <a:gd name="T15" fmla="*/ 151 h 1002"/>
                <a:gd name="T16" fmla="*/ 98 w 483"/>
                <a:gd name="T17" fmla="*/ 151 h 1002"/>
                <a:gd name="T18" fmla="*/ 113 w 483"/>
                <a:gd name="T19" fmla="*/ 151 h 1002"/>
                <a:gd name="T20" fmla="*/ 113 w 483"/>
                <a:gd name="T21" fmla="*/ 151 h 1002"/>
                <a:gd name="T22" fmla="*/ 113 w 483"/>
                <a:gd name="T23" fmla="*/ 949 h 1002"/>
                <a:gd name="T24" fmla="*/ 173 w 483"/>
                <a:gd name="T25" fmla="*/ 1001 h 1002"/>
                <a:gd name="T26" fmla="*/ 234 w 483"/>
                <a:gd name="T27" fmla="*/ 949 h 1002"/>
                <a:gd name="T28" fmla="*/ 234 w 483"/>
                <a:gd name="T29" fmla="*/ 482 h 1002"/>
                <a:gd name="T30" fmla="*/ 241 w 483"/>
                <a:gd name="T31" fmla="*/ 474 h 1002"/>
                <a:gd name="T32" fmla="*/ 249 w 483"/>
                <a:gd name="T33" fmla="*/ 474 h 1002"/>
                <a:gd name="T34" fmla="*/ 257 w 483"/>
                <a:gd name="T35" fmla="*/ 482 h 1002"/>
                <a:gd name="T36" fmla="*/ 257 w 483"/>
                <a:gd name="T37" fmla="*/ 949 h 1002"/>
                <a:gd name="T38" fmla="*/ 317 w 483"/>
                <a:gd name="T39" fmla="*/ 1001 h 1002"/>
                <a:gd name="T40" fmla="*/ 369 w 483"/>
                <a:gd name="T41" fmla="*/ 949 h 1002"/>
                <a:gd name="T42" fmla="*/ 369 w 483"/>
                <a:gd name="T43" fmla="*/ 151 h 1002"/>
                <a:gd name="T44" fmla="*/ 377 w 483"/>
                <a:gd name="T45" fmla="*/ 151 h 1002"/>
                <a:gd name="T46" fmla="*/ 385 w 483"/>
                <a:gd name="T47" fmla="*/ 151 h 1002"/>
                <a:gd name="T48" fmla="*/ 392 w 483"/>
                <a:gd name="T49" fmla="*/ 151 h 1002"/>
                <a:gd name="T50" fmla="*/ 392 w 483"/>
                <a:gd name="T51" fmla="*/ 437 h 1002"/>
                <a:gd name="T52" fmla="*/ 437 w 483"/>
                <a:gd name="T53" fmla="*/ 482 h 1002"/>
                <a:gd name="T54" fmla="*/ 482 w 483"/>
                <a:gd name="T55" fmla="*/ 437 h 1002"/>
                <a:gd name="T56" fmla="*/ 482 w 483"/>
                <a:gd name="T57" fmla="*/ 113 h 1002"/>
                <a:gd name="T58" fmla="*/ 377 w 483"/>
                <a:gd name="T59" fmla="*/ 0 h 1002"/>
                <a:gd name="T60" fmla="*/ 257 w 483"/>
                <a:gd name="T61" fmla="*/ 0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3" h="1002">
                  <a:moveTo>
                    <a:pt x="257" y="0"/>
                  </a:moveTo>
                  <a:lnTo>
                    <a:pt x="257" y="0"/>
                  </a:lnTo>
                  <a:cubicBezTo>
                    <a:pt x="113" y="0"/>
                    <a:pt x="113" y="0"/>
                    <a:pt x="113" y="0"/>
                  </a:cubicBezTo>
                  <a:cubicBezTo>
                    <a:pt x="53" y="0"/>
                    <a:pt x="0" y="52"/>
                    <a:pt x="0" y="113"/>
                  </a:cubicBezTo>
                  <a:cubicBezTo>
                    <a:pt x="0" y="437"/>
                    <a:pt x="0" y="437"/>
                    <a:pt x="0" y="437"/>
                  </a:cubicBezTo>
                  <a:cubicBezTo>
                    <a:pt x="0" y="460"/>
                    <a:pt x="23" y="482"/>
                    <a:pt x="45" y="482"/>
                  </a:cubicBezTo>
                  <a:cubicBezTo>
                    <a:pt x="76" y="482"/>
                    <a:pt x="98" y="460"/>
                    <a:pt x="98" y="437"/>
                  </a:cubicBezTo>
                  <a:lnTo>
                    <a:pt x="98" y="151"/>
                  </a:lnTo>
                  <a:lnTo>
                    <a:pt x="98" y="151"/>
                  </a:lnTo>
                  <a:cubicBezTo>
                    <a:pt x="113" y="151"/>
                    <a:pt x="113" y="151"/>
                    <a:pt x="113" y="151"/>
                  </a:cubicBezTo>
                  <a:lnTo>
                    <a:pt x="113" y="151"/>
                  </a:lnTo>
                  <a:cubicBezTo>
                    <a:pt x="113" y="949"/>
                    <a:pt x="113" y="949"/>
                    <a:pt x="113" y="949"/>
                  </a:cubicBezTo>
                  <a:cubicBezTo>
                    <a:pt x="113" y="978"/>
                    <a:pt x="144" y="1001"/>
                    <a:pt x="173" y="1001"/>
                  </a:cubicBezTo>
                  <a:cubicBezTo>
                    <a:pt x="204" y="1001"/>
                    <a:pt x="234" y="978"/>
                    <a:pt x="234" y="949"/>
                  </a:cubicBezTo>
                  <a:cubicBezTo>
                    <a:pt x="234" y="482"/>
                    <a:pt x="234" y="482"/>
                    <a:pt x="234" y="482"/>
                  </a:cubicBezTo>
                  <a:cubicBezTo>
                    <a:pt x="234" y="474"/>
                    <a:pt x="234" y="474"/>
                    <a:pt x="241" y="474"/>
                  </a:cubicBezTo>
                  <a:cubicBezTo>
                    <a:pt x="249" y="474"/>
                    <a:pt x="249" y="474"/>
                    <a:pt x="249" y="474"/>
                  </a:cubicBezTo>
                  <a:cubicBezTo>
                    <a:pt x="249" y="474"/>
                    <a:pt x="257" y="474"/>
                    <a:pt x="257" y="482"/>
                  </a:cubicBezTo>
                  <a:cubicBezTo>
                    <a:pt x="257" y="949"/>
                    <a:pt x="257" y="949"/>
                    <a:pt x="257" y="949"/>
                  </a:cubicBezTo>
                  <a:cubicBezTo>
                    <a:pt x="257" y="978"/>
                    <a:pt x="278" y="1001"/>
                    <a:pt x="317" y="1001"/>
                  </a:cubicBezTo>
                  <a:cubicBezTo>
                    <a:pt x="346" y="1001"/>
                    <a:pt x="369" y="978"/>
                    <a:pt x="369" y="949"/>
                  </a:cubicBezTo>
                  <a:cubicBezTo>
                    <a:pt x="369" y="151"/>
                    <a:pt x="369" y="151"/>
                    <a:pt x="369" y="151"/>
                  </a:cubicBezTo>
                  <a:lnTo>
                    <a:pt x="377" y="151"/>
                  </a:lnTo>
                  <a:cubicBezTo>
                    <a:pt x="385" y="151"/>
                    <a:pt x="385" y="151"/>
                    <a:pt x="385" y="151"/>
                  </a:cubicBezTo>
                  <a:cubicBezTo>
                    <a:pt x="392" y="151"/>
                    <a:pt x="392" y="151"/>
                    <a:pt x="392" y="151"/>
                  </a:cubicBezTo>
                  <a:lnTo>
                    <a:pt x="392" y="437"/>
                  </a:lnTo>
                  <a:cubicBezTo>
                    <a:pt x="392" y="460"/>
                    <a:pt x="414" y="482"/>
                    <a:pt x="437" y="482"/>
                  </a:cubicBezTo>
                  <a:cubicBezTo>
                    <a:pt x="467" y="482"/>
                    <a:pt x="482" y="460"/>
                    <a:pt x="482" y="437"/>
                  </a:cubicBezTo>
                  <a:cubicBezTo>
                    <a:pt x="482" y="113"/>
                    <a:pt x="482" y="113"/>
                    <a:pt x="482" y="113"/>
                  </a:cubicBezTo>
                  <a:cubicBezTo>
                    <a:pt x="482" y="52"/>
                    <a:pt x="437" y="0"/>
                    <a:pt x="377" y="0"/>
                  </a:cubicBezTo>
                  <a:lnTo>
                    <a:pt x="257" y="0"/>
                  </a:lnTo>
                </a:path>
              </a:pathLst>
            </a:custGeom>
            <a:solidFill>
              <a:schemeClr val="bg1">
                <a:lumMod val="85000"/>
              </a:schemeClr>
            </a:solidFill>
            <a:ln>
              <a:noFill/>
            </a:ln>
            <a:effectLst/>
          </p:spPr>
          <p:txBody>
            <a:bodyPr wrap="none" anchor="ctr"/>
            <a:lstStyle>
              <a:defPPr>
                <a:defRPr lang="en-US"/>
              </a:defPPr>
              <a:lvl1pPr algn="l" defTabSz="1827213" rtl="0" fontAlgn="base">
                <a:spcBef>
                  <a:spcPct val="0"/>
                </a:spcBef>
                <a:spcAft>
                  <a:spcPct val="0"/>
                </a:spcAft>
                <a:defRPr sz="3600" kern="1200">
                  <a:solidFill>
                    <a:schemeClr val="tx1"/>
                  </a:solidFill>
                  <a:latin typeface="Lato Light"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charset="0"/>
                  <a:ea typeface="MS PGothic" pitchFamily="34" charset="-128"/>
                  <a:cs typeface="+mn-cs"/>
                </a:defRPr>
              </a:lvl5pPr>
              <a:lvl6pPr marL="2286000" algn="l" defTabSz="914400" rtl="0" eaLnBrk="1" latinLnBrk="0" hangingPunct="1">
                <a:defRPr sz="3600" kern="1200">
                  <a:solidFill>
                    <a:schemeClr val="tx1"/>
                  </a:solidFill>
                  <a:latin typeface="Lato Light" charset="0"/>
                  <a:ea typeface="MS PGothic" pitchFamily="34" charset="-128"/>
                  <a:cs typeface="+mn-cs"/>
                </a:defRPr>
              </a:lvl6pPr>
              <a:lvl7pPr marL="2743200" algn="l" defTabSz="914400" rtl="0" eaLnBrk="1" latinLnBrk="0" hangingPunct="1">
                <a:defRPr sz="3600" kern="1200">
                  <a:solidFill>
                    <a:schemeClr val="tx1"/>
                  </a:solidFill>
                  <a:latin typeface="Lato Light" charset="0"/>
                  <a:ea typeface="MS PGothic" pitchFamily="34" charset="-128"/>
                  <a:cs typeface="+mn-cs"/>
                </a:defRPr>
              </a:lvl7pPr>
              <a:lvl8pPr marL="3200400" algn="l" defTabSz="914400" rtl="0" eaLnBrk="1" latinLnBrk="0" hangingPunct="1">
                <a:defRPr sz="3600" kern="1200">
                  <a:solidFill>
                    <a:schemeClr val="tx1"/>
                  </a:solidFill>
                  <a:latin typeface="Lato Light" charset="0"/>
                  <a:ea typeface="MS PGothic" pitchFamily="34" charset="-128"/>
                  <a:cs typeface="+mn-cs"/>
                </a:defRPr>
              </a:lvl8pPr>
              <a:lvl9pPr marL="3657600" algn="l" defTabSz="914400" rtl="0" eaLnBrk="1" latinLnBrk="0" hangingPunct="1">
                <a:defRPr sz="3600" kern="1200">
                  <a:solidFill>
                    <a:schemeClr val="tx1"/>
                  </a:solidFill>
                  <a:latin typeface="Lato Light" charset="0"/>
                  <a:ea typeface="MS PGothic" pitchFamily="34" charset="-128"/>
                  <a:cs typeface="+mn-cs"/>
                </a:defRPr>
              </a:lvl9pPr>
            </a:lstStyle>
            <a:p>
              <a:pPr defTabSz="685663" fontAlgn="auto">
                <a:spcBef>
                  <a:spcPts val="0"/>
                </a:spcBef>
                <a:spcAft>
                  <a:spcPts val="0"/>
                </a:spcAft>
                <a:defRPr/>
              </a:pPr>
              <a:endParaRPr lang="en-US" sz="3000" dirty="0">
                <a:latin typeface="Roboto Light"/>
                <a:ea typeface="+mn-ea"/>
              </a:endParaRPr>
            </a:p>
          </p:txBody>
        </p:sp>
        <p:sp>
          <p:nvSpPr>
            <p:cNvPr id="36" name="Freeform 35"/>
            <p:cNvSpPr>
              <a:spLocks noChangeArrowheads="1"/>
            </p:cNvSpPr>
            <p:nvPr/>
          </p:nvSpPr>
          <p:spPr bwMode="auto">
            <a:xfrm>
              <a:off x="5074136" y="6773068"/>
              <a:ext cx="144462" cy="147638"/>
            </a:xfrm>
            <a:custGeom>
              <a:avLst/>
              <a:gdLst>
                <a:gd name="T0" fmla="*/ 83 w 175"/>
                <a:gd name="T1" fmla="*/ 0 h 183"/>
                <a:gd name="T2" fmla="*/ 83 w 175"/>
                <a:gd name="T3" fmla="*/ 0 h 183"/>
                <a:gd name="T4" fmla="*/ 174 w 175"/>
                <a:gd name="T5" fmla="*/ 91 h 183"/>
                <a:gd name="T6" fmla="*/ 83 w 175"/>
                <a:gd name="T7" fmla="*/ 182 h 183"/>
                <a:gd name="T8" fmla="*/ 0 w 175"/>
                <a:gd name="T9" fmla="*/ 91 h 183"/>
                <a:gd name="T10" fmla="*/ 83 w 175"/>
                <a:gd name="T11" fmla="*/ 0 h 183"/>
              </a:gdLst>
              <a:ahLst/>
              <a:cxnLst>
                <a:cxn ang="0">
                  <a:pos x="T0" y="T1"/>
                </a:cxn>
                <a:cxn ang="0">
                  <a:pos x="T2" y="T3"/>
                </a:cxn>
                <a:cxn ang="0">
                  <a:pos x="T4" y="T5"/>
                </a:cxn>
                <a:cxn ang="0">
                  <a:pos x="T6" y="T7"/>
                </a:cxn>
                <a:cxn ang="0">
                  <a:pos x="T8" y="T9"/>
                </a:cxn>
                <a:cxn ang="0">
                  <a:pos x="T10" y="T11"/>
                </a:cxn>
              </a:cxnLst>
              <a:rect l="0" t="0" r="r" b="b"/>
              <a:pathLst>
                <a:path w="175" h="183">
                  <a:moveTo>
                    <a:pt x="83" y="0"/>
                  </a:moveTo>
                  <a:lnTo>
                    <a:pt x="83" y="0"/>
                  </a:lnTo>
                  <a:cubicBezTo>
                    <a:pt x="136" y="0"/>
                    <a:pt x="174" y="46"/>
                    <a:pt x="174" y="91"/>
                  </a:cubicBezTo>
                  <a:cubicBezTo>
                    <a:pt x="174" y="144"/>
                    <a:pt x="136" y="182"/>
                    <a:pt x="83" y="182"/>
                  </a:cubicBezTo>
                  <a:cubicBezTo>
                    <a:pt x="38" y="182"/>
                    <a:pt x="0" y="144"/>
                    <a:pt x="0" y="91"/>
                  </a:cubicBezTo>
                  <a:cubicBezTo>
                    <a:pt x="0" y="46"/>
                    <a:pt x="38" y="0"/>
                    <a:pt x="83" y="0"/>
                  </a:cubicBezTo>
                </a:path>
              </a:pathLst>
            </a:custGeom>
            <a:solidFill>
              <a:schemeClr val="bg1">
                <a:lumMod val="85000"/>
              </a:schemeClr>
            </a:solidFill>
            <a:ln>
              <a:noFill/>
            </a:ln>
            <a:effectLst/>
          </p:spPr>
          <p:txBody>
            <a:bodyPr wrap="none" anchor="ctr"/>
            <a:lstStyle>
              <a:defPPr>
                <a:defRPr lang="en-US"/>
              </a:defPPr>
              <a:lvl1pPr algn="l" defTabSz="1827213" rtl="0" fontAlgn="base">
                <a:spcBef>
                  <a:spcPct val="0"/>
                </a:spcBef>
                <a:spcAft>
                  <a:spcPct val="0"/>
                </a:spcAft>
                <a:defRPr sz="3600" kern="1200">
                  <a:solidFill>
                    <a:schemeClr val="tx1"/>
                  </a:solidFill>
                  <a:latin typeface="Lato Light"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charset="0"/>
                  <a:ea typeface="MS PGothic" pitchFamily="34" charset="-128"/>
                  <a:cs typeface="+mn-cs"/>
                </a:defRPr>
              </a:lvl5pPr>
              <a:lvl6pPr marL="2286000" algn="l" defTabSz="914400" rtl="0" eaLnBrk="1" latinLnBrk="0" hangingPunct="1">
                <a:defRPr sz="3600" kern="1200">
                  <a:solidFill>
                    <a:schemeClr val="tx1"/>
                  </a:solidFill>
                  <a:latin typeface="Lato Light" charset="0"/>
                  <a:ea typeface="MS PGothic" pitchFamily="34" charset="-128"/>
                  <a:cs typeface="+mn-cs"/>
                </a:defRPr>
              </a:lvl6pPr>
              <a:lvl7pPr marL="2743200" algn="l" defTabSz="914400" rtl="0" eaLnBrk="1" latinLnBrk="0" hangingPunct="1">
                <a:defRPr sz="3600" kern="1200">
                  <a:solidFill>
                    <a:schemeClr val="tx1"/>
                  </a:solidFill>
                  <a:latin typeface="Lato Light" charset="0"/>
                  <a:ea typeface="MS PGothic" pitchFamily="34" charset="-128"/>
                  <a:cs typeface="+mn-cs"/>
                </a:defRPr>
              </a:lvl7pPr>
              <a:lvl8pPr marL="3200400" algn="l" defTabSz="914400" rtl="0" eaLnBrk="1" latinLnBrk="0" hangingPunct="1">
                <a:defRPr sz="3600" kern="1200">
                  <a:solidFill>
                    <a:schemeClr val="tx1"/>
                  </a:solidFill>
                  <a:latin typeface="Lato Light" charset="0"/>
                  <a:ea typeface="MS PGothic" pitchFamily="34" charset="-128"/>
                  <a:cs typeface="+mn-cs"/>
                </a:defRPr>
              </a:lvl8pPr>
              <a:lvl9pPr marL="3657600" algn="l" defTabSz="914400" rtl="0" eaLnBrk="1" latinLnBrk="0" hangingPunct="1">
                <a:defRPr sz="3600" kern="1200">
                  <a:solidFill>
                    <a:schemeClr val="tx1"/>
                  </a:solidFill>
                  <a:latin typeface="Lato Light" charset="0"/>
                  <a:ea typeface="MS PGothic" pitchFamily="34" charset="-128"/>
                  <a:cs typeface="+mn-cs"/>
                </a:defRPr>
              </a:lvl9pPr>
            </a:lstStyle>
            <a:p>
              <a:pPr defTabSz="685663" fontAlgn="auto">
                <a:spcBef>
                  <a:spcPts val="0"/>
                </a:spcBef>
                <a:spcAft>
                  <a:spcPts val="0"/>
                </a:spcAft>
                <a:defRPr/>
              </a:pPr>
              <a:endParaRPr lang="en-US" sz="3000" dirty="0">
                <a:latin typeface="Roboto Light"/>
                <a:ea typeface="+mn-ea"/>
              </a:endParaRPr>
            </a:p>
          </p:txBody>
        </p:sp>
      </p:grpSp>
      <p:grpSp>
        <p:nvGrpSpPr>
          <p:cNvPr id="37" name="Group 36"/>
          <p:cNvGrpSpPr/>
          <p:nvPr/>
        </p:nvGrpSpPr>
        <p:grpSpPr>
          <a:xfrm>
            <a:off x="1664401" y="3479299"/>
            <a:ext cx="291967" cy="972201"/>
            <a:chOff x="4940786" y="6773068"/>
            <a:chExt cx="401637" cy="1003300"/>
          </a:xfrm>
        </p:grpSpPr>
        <p:sp>
          <p:nvSpPr>
            <p:cNvPr id="38" name="Freeform 37"/>
            <p:cNvSpPr>
              <a:spLocks noChangeArrowheads="1"/>
            </p:cNvSpPr>
            <p:nvPr/>
          </p:nvSpPr>
          <p:spPr bwMode="auto">
            <a:xfrm>
              <a:off x="4940786" y="6942931"/>
              <a:ext cx="401637" cy="833437"/>
            </a:xfrm>
            <a:custGeom>
              <a:avLst/>
              <a:gdLst>
                <a:gd name="T0" fmla="*/ 257 w 483"/>
                <a:gd name="T1" fmla="*/ 0 h 1002"/>
                <a:gd name="T2" fmla="*/ 257 w 483"/>
                <a:gd name="T3" fmla="*/ 0 h 1002"/>
                <a:gd name="T4" fmla="*/ 113 w 483"/>
                <a:gd name="T5" fmla="*/ 0 h 1002"/>
                <a:gd name="T6" fmla="*/ 0 w 483"/>
                <a:gd name="T7" fmla="*/ 113 h 1002"/>
                <a:gd name="T8" fmla="*/ 0 w 483"/>
                <a:gd name="T9" fmla="*/ 437 h 1002"/>
                <a:gd name="T10" fmla="*/ 45 w 483"/>
                <a:gd name="T11" fmla="*/ 482 h 1002"/>
                <a:gd name="T12" fmla="*/ 98 w 483"/>
                <a:gd name="T13" fmla="*/ 437 h 1002"/>
                <a:gd name="T14" fmla="*/ 98 w 483"/>
                <a:gd name="T15" fmla="*/ 151 h 1002"/>
                <a:gd name="T16" fmla="*/ 98 w 483"/>
                <a:gd name="T17" fmla="*/ 151 h 1002"/>
                <a:gd name="T18" fmla="*/ 113 w 483"/>
                <a:gd name="T19" fmla="*/ 151 h 1002"/>
                <a:gd name="T20" fmla="*/ 113 w 483"/>
                <a:gd name="T21" fmla="*/ 151 h 1002"/>
                <a:gd name="T22" fmla="*/ 113 w 483"/>
                <a:gd name="T23" fmla="*/ 949 h 1002"/>
                <a:gd name="T24" fmla="*/ 173 w 483"/>
                <a:gd name="T25" fmla="*/ 1001 h 1002"/>
                <a:gd name="T26" fmla="*/ 234 w 483"/>
                <a:gd name="T27" fmla="*/ 949 h 1002"/>
                <a:gd name="T28" fmla="*/ 234 w 483"/>
                <a:gd name="T29" fmla="*/ 482 h 1002"/>
                <a:gd name="T30" fmla="*/ 241 w 483"/>
                <a:gd name="T31" fmla="*/ 474 h 1002"/>
                <a:gd name="T32" fmla="*/ 249 w 483"/>
                <a:gd name="T33" fmla="*/ 474 h 1002"/>
                <a:gd name="T34" fmla="*/ 257 w 483"/>
                <a:gd name="T35" fmla="*/ 482 h 1002"/>
                <a:gd name="T36" fmla="*/ 257 w 483"/>
                <a:gd name="T37" fmla="*/ 949 h 1002"/>
                <a:gd name="T38" fmla="*/ 317 w 483"/>
                <a:gd name="T39" fmla="*/ 1001 h 1002"/>
                <a:gd name="T40" fmla="*/ 369 w 483"/>
                <a:gd name="T41" fmla="*/ 949 h 1002"/>
                <a:gd name="T42" fmla="*/ 369 w 483"/>
                <a:gd name="T43" fmla="*/ 151 h 1002"/>
                <a:gd name="T44" fmla="*/ 377 w 483"/>
                <a:gd name="T45" fmla="*/ 151 h 1002"/>
                <a:gd name="T46" fmla="*/ 385 w 483"/>
                <a:gd name="T47" fmla="*/ 151 h 1002"/>
                <a:gd name="T48" fmla="*/ 392 w 483"/>
                <a:gd name="T49" fmla="*/ 151 h 1002"/>
                <a:gd name="T50" fmla="*/ 392 w 483"/>
                <a:gd name="T51" fmla="*/ 437 h 1002"/>
                <a:gd name="T52" fmla="*/ 437 w 483"/>
                <a:gd name="T53" fmla="*/ 482 h 1002"/>
                <a:gd name="T54" fmla="*/ 482 w 483"/>
                <a:gd name="T55" fmla="*/ 437 h 1002"/>
                <a:gd name="T56" fmla="*/ 482 w 483"/>
                <a:gd name="T57" fmla="*/ 113 h 1002"/>
                <a:gd name="T58" fmla="*/ 377 w 483"/>
                <a:gd name="T59" fmla="*/ 0 h 1002"/>
                <a:gd name="T60" fmla="*/ 257 w 483"/>
                <a:gd name="T61" fmla="*/ 0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3" h="1002">
                  <a:moveTo>
                    <a:pt x="257" y="0"/>
                  </a:moveTo>
                  <a:lnTo>
                    <a:pt x="257" y="0"/>
                  </a:lnTo>
                  <a:cubicBezTo>
                    <a:pt x="113" y="0"/>
                    <a:pt x="113" y="0"/>
                    <a:pt x="113" y="0"/>
                  </a:cubicBezTo>
                  <a:cubicBezTo>
                    <a:pt x="53" y="0"/>
                    <a:pt x="0" y="52"/>
                    <a:pt x="0" y="113"/>
                  </a:cubicBezTo>
                  <a:cubicBezTo>
                    <a:pt x="0" y="437"/>
                    <a:pt x="0" y="437"/>
                    <a:pt x="0" y="437"/>
                  </a:cubicBezTo>
                  <a:cubicBezTo>
                    <a:pt x="0" y="460"/>
                    <a:pt x="23" y="482"/>
                    <a:pt x="45" y="482"/>
                  </a:cubicBezTo>
                  <a:cubicBezTo>
                    <a:pt x="76" y="482"/>
                    <a:pt x="98" y="460"/>
                    <a:pt x="98" y="437"/>
                  </a:cubicBezTo>
                  <a:lnTo>
                    <a:pt x="98" y="151"/>
                  </a:lnTo>
                  <a:lnTo>
                    <a:pt x="98" y="151"/>
                  </a:lnTo>
                  <a:cubicBezTo>
                    <a:pt x="113" y="151"/>
                    <a:pt x="113" y="151"/>
                    <a:pt x="113" y="151"/>
                  </a:cubicBezTo>
                  <a:lnTo>
                    <a:pt x="113" y="151"/>
                  </a:lnTo>
                  <a:cubicBezTo>
                    <a:pt x="113" y="949"/>
                    <a:pt x="113" y="949"/>
                    <a:pt x="113" y="949"/>
                  </a:cubicBezTo>
                  <a:cubicBezTo>
                    <a:pt x="113" y="978"/>
                    <a:pt x="144" y="1001"/>
                    <a:pt x="173" y="1001"/>
                  </a:cubicBezTo>
                  <a:cubicBezTo>
                    <a:pt x="204" y="1001"/>
                    <a:pt x="234" y="978"/>
                    <a:pt x="234" y="949"/>
                  </a:cubicBezTo>
                  <a:cubicBezTo>
                    <a:pt x="234" y="482"/>
                    <a:pt x="234" y="482"/>
                    <a:pt x="234" y="482"/>
                  </a:cubicBezTo>
                  <a:cubicBezTo>
                    <a:pt x="234" y="474"/>
                    <a:pt x="234" y="474"/>
                    <a:pt x="241" y="474"/>
                  </a:cubicBezTo>
                  <a:cubicBezTo>
                    <a:pt x="249" y="474"/>
                    <a:pt x="249" y="474"/>
                    <a:pt x="249" y="474"/>
                  </a:cubicBezTo>
                  <a:cubicBezTo>
                    <a:pt x="249" y="474"/>
                    <a:pt x="257" y="474"/>
                    <a:pt x="257" y="482"/>
                  </a:cubicBezTo>
                  <a:cubicBezTo>
                    <a:pt x="257" y="949"/>
                    <a:pt x="257" y="949"/>
                    <a:pt x="257" y="949"/>
                  </a:cubicBezTo>
                  <a:cubicBezTo>
                    <a:pt x="257" y="978"/>
                    <a:pt x="278" y="1001"/>
                    <a:pt x="317" y="1001"/>
                  </a:cubicBezTo>
                  <a:cubicBezTo>
                    <a:pt x="346" y="1001"/>
                    <a:pt x="369" y="978"/>
                    <a:pt x="369" y="949"/>
                  </a:cubicBezTo>
                  <a:cubicBezTo>
                    <a:pt x="369" y="151"/>
                    <a:pt x="369" y="151"/>
                    <a:pt x="369" y="151"/>
                  </a:cubicBezTo>
                  <a:lnTo>
                    <a:pt x="377" y="151"/>
                  </a:lnTo>
                  <a:cubicBezTo>
                    <a:pt x="385" y="151"/>
                    <a:pt x="385" y="151"/>
                    <a:pt x="385" y="151"/>
                  </a:cubicBezTo>
                  <a:cubicBezTo>
                    <a:pt x="392" y="151"/>
                    <a:pt x="392" y="151"/>
                    <a:pt x="392" y="151"/>
                  </a:cubicBezTo>
                  <a:lnTo>
                    <a:pt x="392" y="437"/>
                  </a:lnTo>
                  <a:cubicBezTo>
                    <a:pt x="392" y="460"/>
                    <a:pt x="414" y="482"/>
                    <a:pt x="437" y="482"/>
                  </a:cubicBezTo>
                  <a:cubicBezTo>
                    <a:pt x="467" y="482"/>
                    <a:pt x="482" y="460"/>
                    <a:pt x="482" y="437"/>
                  </a:cubicBezTo>
                  <a:cubicBezTo>
                    <a:pt x="482" y="113"/>
                    <a:pt x="482" y="113"/>
                    <a:pt x="482" y="113"/>
                  </a:cubicBezTo>
                  <a:cubicBezTo>
                    <a:pt x="482" y="52"/>
                    <a:pt x="437" y="0"/>
                    <a:pt x="377" y="0"/>
                  </a:cubicBezTo>
                  <a:lnTo>
                    <a:pt x="257" y="0"/>
                  </a:lnTo>
                </a:path>
              </a:pathLst>
            </a:custGeom>
            <a:solidFill>
              <a:schemeClr val="bg1">
                <a:lumMod val="85000"/>
              </a:schemeClr>
            </a:solidFill>
            <a:ln>
              <a:noFill/>
            </a:ln>
            <a:effectLst/>
          </p:spPr>
          <p:txBody>
            <a:bodyPr wrap="none" anchor="ctr"/>
            <a:lstStyle>
              <a:defPPr>
                <a:defRPr lang="en-US"/>
              </a:defPPr>
              <a:lvl1pPr algn="l" defTabSz="1827213" rtl="0" fontAlgn="base">
                <a:spcBef>
                  <a:spcPct val="0"/>
                </a:spcBef>
                <a:spcAft>
                  <a:spcPct val="0"/>
                </a:spcAft>
                <a:defRPr sz="3600" kern="1200">
                  <a:solidFill>
                    <a:schemeClr val="tx1"/>
                  </a:solidFill>
                  <a:latin typeface="Lato Light"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charset="0"/>
                  <a:ea typeface="MS PGothic" pitchFamily="34" charset="-128"/>
                  <a:cs typeface="+mn-cs"/>
                </a:defRPr>
              </a:lvl5pPr>
              <a:lvl6pPr marL="2286000" algn="l" defTabSz="914400" rtl="0" eaLnBrk="1" latinLnBrk="0" hangingPunct="1">
                <a:defRPr sz="3600" kern="1200">
                  <a:solidFill>
                    <a:schemeClr val="tx1"/>
                  </a:solidFill>
                  <a:latin typeface="Lato Light" charset="0"/>
                  <a:ea typeface="MS PGothic" pitchFamily="34" charset="-128"/>
                  <a:cs typeface="+mn-cs"/>
                </a:defRPr>
              </a:lvl6pPr>
              <a:lvl7pPr marL="2743200" algn="l" defTabSz="914400" rtl="0" eaLnBrk="1" latinLnBrk="0" hangingPunct="1">
                <a:defRPr sz="3600" kern="1200">
                  <a:solidFill>
                    <a:schemeClr val="tx1"/>
                  </a:solidFill>
                  <a:latin typeface="Lato Light" charset="0"/>
                  <a:ea typeface="MS PGothic" pitchFamily="34" charset="-128"/>
                  <a:cs typeface="+mn-cs"/>
                </a:defRPr>
              </a:lvl7pPr>
              <a:lvl8pPr marL="3200400" algn="l" defTabSz="914400" rtl="0" eaLnBrk="1" latinLnBrk="0" hangingPunct="1">
                <a:defRPr sz="3600" kern="1200">
                  <a:solidFill>
                    <a:schemeClr val="tx1"/>
                  </a:solidFill>
                  <a:latin typeface="Lato Light" charset="0"/>
                  <a:ea typeface="MS PGothic" pitchFamily="34" charset="-128"/>
                  <a:cs typeface="+mn-cs"/>
                </a:defRPr>
              </a:lvl8pPr>
              <a:lvl9pPr marL="3657600" algn="l" defTabSz="914400" rtl="0" eaLnBrk="1" latinLnBrk="0" hangingPunct="1">
                <a:defRPr sz="3600" kern="1200">
                  <a:solidFill>
                    <a:schemeClr val="tx1"/>
                  </a:solidFill>
                  <a:latin typeface="Lato Light" charset="0"/>
                  <a:ea typeface="MS PGothic" pitchFamily="34" charset="-128"/>
                  <a:cs typeface="+mn-cs"/>
                </a:defRPr>
              </a:lvl9pPr>
            </a:lstStyle>
            <a:p>
              <a:pPr defTabSz="685663" fontAlgn="auto">
                <a:spcBef>
                  <a:spcPts val="0"/>
                </a:spcBef>
                <a:spcAft>
                  <a:spcPts val="0"/>
                </a:spcAft>
                <a:defRPr/>
              </a:pPr>
              <a:endParaRPr lang="en-US" sz="3000" dirty="0">
                <a:latin typeface="Roboto Light"/>
                <a:ea typeface="+mn-ea"/>
              </a:endParaRPr>
            </a:p>
          </p:txBody>
        </p:sp>
        <p:sp>
          <p:nvSpPr>
            <p:cNvPr id="39" name="Freeform 38"/>
            <p:cNvSpPr>
              <a:spLocks noChangeArrowheads="1"/>
            </p:cNvSpPr>
            <p:nvPr/>
          </p:nvSpPr>
          <p:spPr bwMode="auto">
            <a:xfrm>
              <a:off x="5074136" y="6773068"/>
              <a:ext cx="144462" cy="147638"/>
            </a:xfrm>
            <a:custGeom>
              <a:avLst/>
              <a:gdLst>
                <a:gd name="T0" fmla="*/ 83 w 175"/>
                <a:gd name="T1" fmla="*/ 0 h 183"/>
                <a:gd name="T2" fmla="*/ 83 w 175"/>
                <a:gd name="T3" fmla="*/ 0 h 183"/>
                <a:gd name="T4" fmla="*/ 174 w 175"/>
                <a:gd name="T5" fmla="*/ 91 h 183"/>
                <a:gd name="T6" fmla="*/ 83 w 175"/>
                <a:gd name="T7" fmla="*/ 182 h 183"/>
                <a:gd name="T8" fmla="*/ 0 w 175"/>
                <a:gd name="T9" fmla="*/ 91 h 183"/>
                <a:gd name="T10" fmla="*/ 83 w 175"/>
                <a:gd name="T11" fmla="*/ 0 h 183"/>
              </a:gdLst>
              <a:ahLst/>
              <a:cxnLst>
                <a:cxn ang="0">
                  <a:pos x="T0" y="T1"/>
                </a:cxn>
                <a:cxn ang="0">
                  <a:pos x="T2" y="T3"/>
                </a:cxn>
                <a:cxn ang="0">
                  <a:pos x="T4" y="T5"/>
                </a:cxn>
                <a:cxn ang="0">
                  <a:pos x="T6" y="T7"/>
                </a:cxn>
                <a:cxn ang="0">
                  <a:pos x="T8" y="T9"/>
                </a:cxn>
                <a:cxn ang="0">
                  <a:pos x="T10" y="T11"/>
                </a:cxn>
              </a:cxnLst>
              <a:rect l="0" t="0" r="r" b="b"/>
              <a:pathLst>
                <a:path w="175" h="183">
                  <a:moveTo>
                    <a:pt x="83" y="0"/>
                  </a:moveTo>
                  <a:lnTo>
                    <a:pt x="83" y="0"/>
                  </a:lnTo>
                  <a:cubicBezTo>
                    <a:pt x="136" y="0"/>
                    <a:pt x="174" y="46"/>
                    <a:pt x="174" y="91"/>
                  </a:cubicBezTo>
                  <a:cubicBezTo>
                    <a:pt x="174" y="144"/>
                    <a:pt x="136" y="182"/>
                    <a:pt x="83" y="182"/>
                  </a:cubicBezTo>
                  <a:cubicBezTo>
                    <a:pt x="38" y="182"/>
                    <a:pt x="0" y="144"/>
                    <a:pt x="0" y="91"/>
                  </a:cubicBezTo>
                  <a:cubicBezTo>
                    <a:pt x="0" y="46"/>
                    <a:pt x="38" y="0"/>
                    <a:pt x="83" y="0"/>
                  </a:cubicBezTo>
                </a:path>
              </a:pathLst>
            </a:custGeom>
            <a:solidFill>
              <a:schemeClr val="bg1">
                <a:lumMod val="85000"/>
              </a:schemeClr>
            </a:solidFill>
            <a:ln>
              <a:noFill/>
            </a:ln>
            <a:effectLst/>
          </p:spPr>
          <p:txBody>
            <a:bodyPr wrap="none" anchor="ctr"/>
            <a:lstStyle>
              <a:defPPr>
                <a:defRPr lang="en-US"/>
              </a:defPPr>
              <a:lvl1pPr algn="l" defTabSz="1827213" rtl="0" fontAlgn="base">
                <a:spcBef>
                  <a:spcPct val="0"/>
                </a:spcBef>
                <a:spcAft>
                  <a:spcPct val="0"/>
                </a:spcAft>
                <a:defRPr sz="3600" kern="1200">
                  <a:solidFill>
                    <a:schemeClr val="tx1"/>
                  </a:solidFill>
                  <a:latin typeface="Lato Light"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charset="0"/>
                  <a:ea typeface="MS PGothic" pitchFamily="34" charset="-128"/>
                  <a:cs typeface="+mn-cs"/>
                </a:defRPr>
              </a:lvl5pPr>
              <a:lvl6pPr marL="2286000" algn="l" defTabSz="914400" rtl="0" eaLnBrk="1" latinLnBrk="0" hangingPunct="1">
                <a:defRPr sz="3600" kern="1200">
                  <a:solidFill>
                    <a:schemeClr val="tx1"/>
                  </a:solidFill>
                  <a:latin typeface="Lato Light" charset="0"/>
                  <a:ea typeface="MS PGothic" pitchFamily="34" charset="-128"/>
                  <a:cs typeface="+mn-cs"/>
                </a:defRPr>
              </a:lvl6pPr>
              <a:lvl7pPr marL="2743200" algn="l" defTabSz="914400" rtl="0" eaLnBrk="1" latinLnBrk="0" hangingPunct="1">
                <a:defRPr sz="3600" kern="1200">
                  <a:solidFill>
                    <a:schemeClr val="tx1"/>
                  </a:solidFill>
                  <a:latin typeface="Lato Light" charset="0"/>
                  <a:ea typeface="MS PGothic" pitchFamily="34" charset="-128"/>
                  <a:cs typeface="+mn-cs"/>
                </a:defRPr>
              </a:lvl7pPr>
              <a:lvl8pPr marL="3200400" algn="l" defTabSz="914400" rtl="0" eaLnBrk="1" latinLnBrk="0" hangingPunct="1">
                <a:defRPr sz="3600" kern="1200">
                  <a:solidFill>
                    <a:schemeClr val="tx1"/>
                  </a:solidFill>
                  <a:latin typeface="Lato Light" charset="0"/>
                  <a:ea typeface="MS PGothic" pitchFamily="34" charset="-128"/>
                  <a:cs typeface="+mn-cs"/>
                </a:defRPr>
              </a:lvl8pPr>
              <a:lvl9pPr marL="3657600" algn="l" defTabSz="914400" rtl="0" eaLnBrk="1" latinLnBrk="0" hangingPunct="1">
                <a:defRPr sz="3600" kern="1200">
                  <a:solidFill>
                    <a:schemeClr val="tx1"/>
                  </a:solidFill>
                  <a:latin typeface="Lato Light" charset="0"/>
                  <a:ea typeface="MS PGothic" pitchFamily="34" charset="-128"/>
                  <a:cs typeface="+mn-cs"/>
                </a:defRPr>
              </a:lvl9pPr>
            </a:lstStyle>
            <a:p>
              <a:pPr defTabSz="685663" fontAlgn="auto">
                <a:spcBef>
                  <a:spcPts val="0"/>
                </a:spcBef>
                <a:spcAft>
                  <a:spcPts val="0"/>
                </a:spcAft>
                <a:defRPr/>
              </a:pPr>
              <a:endParaRPr lang="en-US" sz="3000" dirty="0">
                <a:latin typeface="Roboto Light"/>
                <a:ea typeface="+mn-ea"/>
              </a:endParaRPr>
            </a:p>
          </p:txBody>
        </p:sp>
      </p:grpSp>
      <p:grpSp>
        <p:nvGrpSpPr>
          <p:cNvPr id="40" name="Group 39"/>
          <p:cNvGrpSpPr/>
          <p:nvPr/>
        </p:nvGrpSpPr>
        <p:grpSpPr>
          <a:xfrm>
            <a:off x="7210513" y="3479299"/>
            <a:ext cx="291967" cy="972201"/>
            <a:chOff x="4940786" y="6773068"/>
            <a:chExt cx="401637" cy="1003300"/>
          </a:xfrm>
        </p:grpSpPr>
        <p:sp>
          <p:nvSpPr>
            <p:cNvPr id="41" name="Freeform 40"/>
            <p:cNvSpPr>
              <a:spLocks noChangeArrowheads="1"/>
            </p:cNvSpPr>
            <p:nvPr/>
          </p:nvSpPr>
          <p:spPr bwMode="auto">
            <a:xfrm>
              <a:off x="4940786" y="6942931"/>
              <a:ext cx="401637" cy="833437"/>
            </a:xfrm>
            <a:custGeom>
              <a:avLst/>
              <a:gdLst>
                <a:gd name="T0" fmla="*/ 257 w 483"/>
                <a:gd name="T1" fmla="*/ 0 h 1002"/>
                <a:gd name="T2" fmla="*/ 257 w 483"/>
                <a:gd name="T3" fmla="*/ 0 h 1002"/>
                <a:gd name="T4" fmla="*/ 113 w 483"/>
                <a:gd name="T5" fmla="*/ 0 h 1002"/>
                <a:gd name="T6" fmla="*/ 0 w 483"/>
                <a:gd name="T7" fmla="*/ 113 h 1002"/>
                <a:gd name="T8" fmla="*/ 0 w 483"/>
                <a:gd name="T9" fmla="*/ 437 h 1002"/>
                <a:gd name="T10" fmla="*/ 45 w 483"/>
                <a:gd name="T11" fmla="*/ 482 h 1002"/>
                <a:gd name="T12" fmla="*/ 98 w 483"/>
                <a:gd name="T13" fmla="*/ 437 h 1002"/>
                <a:gd name="T14" fmla="*/ 98 w 483"/>
                <a:gd name="T15" fmla="*/ 151 h 1002"/>
                <a:gd name="T16" fmla="*/ 98 w 483"/>
                <a:gd name="T17" fmla="*/ 151 h 1002"/>
                <a:gd name="T18" fmla="*/ 113 w 483"/>
                <a:gd name="T19" fmla="*/ 151 h 1002"/>
                <a:gd name="T20" fmla="*/ 113 w 483"/>
                <a:gd name="T21" fmla="*/ 151 h 1002"/>
                <a:gd name="T22" fmla="*/ 113 w 483"/>
                <a:gd name="T23" fmla="*/ 949 h 1002"/>
                <a:gd name="T24" fmla="*/ 173 w 483"/>
                <a:gd name="T25" fmla="*/ 1001 h 1002"/>
                <a:gd name="T26" fmla="*/ 234 w 483"/>
                <a:gd name="T27" fmla="*/ 949 h 1002"/>
                <a:gd name="T28" fmla="*/ 234 w 483"/>
                <a:gd name="T29" fmla="*/ 482 h 1002"/>
                <a:gd name="T30" fmla="*/ 241 w 483"/>
                <a:gd name="T31" fmla="*/ 474 h 1002"/>
                <a:gd name="T32" fmla="*/ 249 w 483"/>
                <a:gd name="T33" fmla="*/ 474 h 1002"/>
                <a:gd name="T34" fmla="*/ 257 w 483"/>
                <a:gd name="T35" fmla="*/ 482 h 1002"/>
                <a:gd name="T36" fmla="*/ 257 w 483"/>
                <a:gd name="T37" fmla="*/ 949 h 1002"/>
                <a:gd name="T38" fmla="*/ 317 w 483"/>
                <a:gd name="T39" fmla="*/ 1001 h 1002"/>
                <a:gd name="T40" fmla="*/ 369 w 483"/>
                <a:gd name="T41" fmla="*/ 949 h 1002"/>
                <a:gd name="T42" fmla="*/ 369 w 483"/>
                <a:gd name="T43" fmla="*/ 151 h 1002"/>
                <a:gd name="T44" fmla="*/ 377 w 483"/>
                <a:gd name="T45" fmla="*/ 151 h 1002"/>
                <a:gd name="T46" fmla="*/ 385 w 483"/>
                <a:gd name="T47" fmla="*/ 151 h 1002"/>
                <a:gd name="T48" fmla="*/ 392 w 483"/>
                <a:gd name="T49" fmla="*/ 151 h 1002"/>
                <a:gd name="T50" fmla="*/ 392 w 483"/>
                <a:gd name="T51" fmla="*/ 437 h 1002"/>
                <a:gd name="T52" fmla="*/ 437 w 483"/>
                <a:gd name="T53" fmla="*/ 482 h 1002"/>
                <a:gd name="T54" fmla="*/ 482 w 483"/>
                <a:gd name="T55" fmla="*/ 437 h 1002"/>
                <a:gd name="T56" fmla="*/ 482 w 483"/>
                <a:gd name="T57" fmla="*/ 113 h 1002"/>
                <a:gd name="T58" fmla="*/ 377 w 483"/>
                <a:gd name="T59" fmla="*/ 0 h 1002"/>
                <a:gd name="T60" fmla="*/ 257 w 483"/>
                <a:gd name="T61" fmla="*/ 0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3" h="1002">
                  <a:moveTo>
                    <a:pt x="257" y="0"/>
                  </a:moveTo>
                  <a:lnTo>
                    <a:pt x="257" y="0"/>
                  </a:lnTo>
                  <a:cubicBezTo>
                    <a:pt x="113" y="0"/>
                    <a:pt x="113" y="0"/>
                    <a:pt x="113" y="0"/>
                  </a:cubicBezTo>
                  <a:cubicBezTo>
                    <a:pt x="53" y="0"/>
                    <a:pt x="0" y="52"/>
                    <a:pt x="0" y="113"/>
                  </a:cubicBezTo>
                  <a:cubicBezTo>
                    <a:pt x="0" y="437"/>
                    <a:pt x="0" y="437"/>
                    <a:pt x="0" y="437"/>
                  </a:cubicBezTo>
                  <a:cubicBezTo>
                    <a:pt x="0" y="460"/>
                    <a:pt x="23" y="482"/>
                    <a:pt x="45" y="482"/>
                  </a:cubicBezTo>
                  <a:cubicBezTo>
                    <a:pt x="76" y="482"/>
                    <a:pt x="98" y="460"/>
                    <a:pt x="98" y="437"/>
                  </a:cubicBezTo>
                  <a:lnTo>
                    <a:pt x="98" y="151"/>
                  </a:lnTo>
                  <a:lnTo>
                    <a:pt x="98" y="151"/>
                  </a:lnTo>
                  <a:cubicBezTo>
                    <a:pt x="113" y="151"/>
                    <a:pt x="113" y="151"/>
                    <a:pt x="113" y="151"/>
                  </a:cubicBezTo>
                  <a:lnTo>
                    <a:pt x="113" y="151"/>
                  </a:lnTo>
                  <a:cubicBezTo>
                    <a:pt x="113" y="949"/>
                    <a:pt x="113" y="949"/>
                    <a:pt x="113" y="949"/>
                  </a:cubicBezTo>
                  <a:cubicBezTo>
                    <a:pt x="113" y="978"/>
                    <a:pt x="144" y="1001"/>
                    <a:pt x="173" y="1001"/>
                  </a:cubicBezTo>
                  <a:cubicBezTo>
                    <a:pt x="204" y="1001"/>
                    <a:pt x="234" y="978"/>
                    <a:pt x="234" y="949"/>
                  </a:cubicBezTo>
                  <a:cubicBezTo>
                    <a:pt x="234" y="482"/>
                    <a:pt x="234" y="482"/>
                    <a:pt x="234" y="482"/>
                  </a:cubicBezTo>
                  <a:cubicBezTo>
                    <a:pt x="234" y="474"/>
                    <a:pt x="234" y="474"/>
                    <a:pt x="241" y="474"/>
                  </a:cubicBezTo>
                  <a:cubicBezTo>
                    <a:pt x="249" y="474"/>
                    <a:pt x="249" y="474"/>
                    <a:pt x="249" y="474"/>
                  </a:cubicBezTo>
                  <a:cubicBezTo>
                    <a:pt x="249" y="474"/>
                    <a:pt x="257" y="474"/>
                    <a:pt x="257" y="482"/>
                  </a:cubicBezTo>
                  <a:cubicBezTo>
                    <a:pt x="257" y="949"/>
                    <a:pt x="257" y="949"/>
                    <a:pt x="257" y="949"/>
                  </a:cubicBezTo>
                  <a:cubicBezTo>
                    <a:pt x="257" y="978"/>
                    <a:pt x="278" y="1001"/>
                    <a:pt x="317" y="1001"/>
                  </a:cubicBezTo>
                  <a:cubicBezTo>
                    <a:pt x="346" y="1001"/>
                    <a:pt x="369" y="978"/>
                    <a:pt x="369" y="949"/>
                  </a:cubicBezTo>
                  <a:cubicBezTo>
                    <a:pt x="369" y="151"/>
                    <a:pt x="369" y="151"/>
                    <a:pt x="369" y="151"/>
                  </a:cubicBezTo>
                  <a:lnTo>
                    <a:pt x="377" y="151"/>
                  </a:lnTo>
                  <a:cubicBezTo>
                    <a:pt x="385" y="151"/>
                    <a:pt x="385" y="151"/>
                    <a:pt x="385" y="151"/>
                  </a:cubicBezTo>
                  <a:cubicBezTo>
                    <a:pt x="392" y="151"/>
                    <a:pt x="392" y="151"/>
                    <a:pt x="392" y="151"/>
                  </a:cubicBezTo>
                  <a:lnTo>
                    <a:pt x="392" y="437"/>
                  </a:lnTo>
                  <a:cubicBezTo>
                    <a:pt x="392" y="460"/>
                    <a:pt x="414" y="482"/>
                    <a:pt x="437" y="482"/>
                  </a:cubicBezTo>
                  <a:cubicBezTo>
                    <a:pt x="467" y="482"/>
                    <a:pt x="482" y="460"/>
                    <a:pt x="482" y="437"/>
                  </a:cubicBezTo>
                  <a:cubicBezTo>
                    <a:pt x="482" y="113"/>
                    <a:pt x="482" y="113"/>
                    <a:pt x="482" y="113"/>
                  </a:cubicBezTo>
                  <a:cubicBezTo>
                    <a:pt x="482" y="52"/>
                    <a:pt x="437" y="0"/>
                    <a:pt x="377" y="0"/>
                  </a:cubicBezTo>
                  <a:lnTo>
                    <a:pt x="257" y="0"/>
                  </a:lnTo>
                </a:path>
              </a:pathLst>
            </a:custGeom>
            <a:solidFill>
              <a:schemeClr val="bg1">
                <a:lumMod val="85000"/>
              </a:schemeClr>
            </a:solidFill>
            <a:ln>
              <a:noFill/>
            </a:ln>
            <a:effectLst/>
          </p:spPr>
          <p:txBody>
            <a:bodyPr wrap="none" anchor="ctr"/>
            <a:lstStyle>
              <a:defPPr>
                <a:defRPr lang="en-US"/>
              </a:defPPr>
              <a:lvl1pPr algn="l" defTabSz="1827213" rtl="0" fontAlgn="base">
                <a:spcBef>
                  <a:spcPct val="0"/>
                </a:spcBef>
                <a:spcAft>
                  <a:spcPct val="0"/>
                </a:spcAft>
                <a:defRPr sz="3600" kern="1200">
                  <a:solidFill>
                    <a:schemeClr val="tx1"/>
                  </a:solidFill>
                  <a:latin typeface="Lato Light"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charset="0"/>
                  <a:ea typeface="MS PGothic" pitchFamily="34" charset="-128"/>
                  <a:cs typeface="+mn-cs"/>
                </a:defRPr>
              </a:lvl5pPr>
              <a:lvl6pPr marL="2286000" algn="l" defTabSz="914400" rtl="0" eaLnBrk="1" latinLnBrk="0" hangingPunct="1">
                <a:defRPr sz="3600" kern="1200">
                  <a:solidFill>
                    <a:schemeClr val="tx1"/>
                  </a:solidFill>
                  <a:latin typeface="Lato Light" charset="0"/>
                  <a:ea typeface="MS PGothic" pitchFamily="34" charset="-128"/>
                  <a:cs typeface="+mn-cs"/>
                </a:defRPr>
              </a:lvl6pPr>
              <a:lvl7pPr marL="2743200" algn="l" defTabSz="914400" rtl="0" eaLnBrk="1" latinLnBrk="0" hangingPunct="1">
                <a:defRPr sz="3600" kern="1200">
                  <a:solidFill>
                    <a:schemeClr val="tx1"/>
                  </a:solidFill>
                  <a:latin typeface="Lato Light" charset="0"/>
                  <a:ea typeface="MS PGothic" pitchFamily="34" charset="-128"/>
                  <a:cs typeface="+mn-cs"/>
                </a:defRPr>
              </a:lvl7pPr>
              <a:lvl8pPr marL="3200400" algn="l" defTabSz="914400" rtl="0" eaLnBrk="1" latinLnBrk="0" hangingPunct="1">
                <a:defRPr sz="3600" kern="1200">
                  <a:solidFill>
                    <a:schemeClr val="tx1"/>
                  </a:solidFill>
                  <a:latin typeface="Lato Light" charset="0"/>
                  <a:ea typeface="MS PGothic" pitchFamily="34" charset="-128"/>
                  <a:cs typeface="+mn-cs"/>
                </a:defRPr>
              </a:lvl8pPr>
              <a:lvl9pPr marL="3657600" algn="l" defTabSz="914400" rtl="0" eaLnBrk="1" latinLnBrk="0" hangingPunct="1">
                <a:defRPr sz="3600" kern="1200">
                  <a:solidFill>
                    <a:schemeClr val="tx1"/>
                  </a:solidFill>
                  <a:latin typeface="Lato Light" charset="0"/>
                  <a:ea typeface="MS PGothic" pitchFamily="34" charset="-128"/>
                  <a:cs typeface="+mn-cs"/>
                </a:defRPr>
              </a:lvl9pPr>
            </a:lstStyle>
            <a:p>
              <a:pPr defTabSz="685663" fontAlgn="auto">
                <a:spcBef>
                  <a:spcPts val="0"/>
                </a:spcBef>
                <a:spcAft>
                  <a:spcPts val="0"/>
                </a:spcAft>
                <a:defRPr/>
              </a:pPr>
              <a:endParaRPr lang="en-US" sz="3000" dirty="0">
                <a:latin typeface="Roboto Light"/>
                <a:ea typeface="+mn-ea"/>
              </a:endParaRPr>
            </a:p>
          </p:txBody>
        </p:sp>
        <p:sp>
          <p:nvSpPr>
            <p:cNvPr id="42" name="Freeform 41"/>
            <p:cNvSpPr>
              <a:spLocks noChangeArrowheads="1"/>
            </p:cNvSpPr>
            <p:nvPr/>
          </p:nvSpPr>
          <p:spPr bwMode="auto">
            <a:xfrm>
              <a:off x="5074136" y="6773068"/>
              <a:ext cx="144462" cy="147638"/>
            </a:xfrm>
            <a:custGeom>
              <a:avLst/>
              <a:gdLst>
                <a:gd name="T0" fmla="*/ 83 w 175"/>
                <a:gd name="T1" fmla="*/ 0 h 183"/>
                <a:gd name="T2" fmla="*/ 83 w 175"/>
                <a:gd name="T3" fmla="*/ 0 h 183"/>
                <a:gd name="T4" fmla="*/ 174 w 175"/>
                <a:gd name="T5" fmla="*/ 91 h 183"/>
                <a:gd name="T6" fmla="*/ 83 w 175"/>
                <a:gd name="T7" fmla="*/ 182 h 183"/>
                <a:gd name="T8" fmla="*/ 0 w 175"/>
                <a:gd name="T9" fmla="*/ 91 h 183"/>
                <a:gd name="T10" fmla="*/ 83 w 175"/>
                <a:gd name="T11" fmla="*/ 0 h 183"/>
              </a:gdLst>
              <a:ahLst/>
              <a:cxnLst>
                <a:cxn ang="0">
                  <a:pos x="T0" y="T1"/>
                </a:cxn>
                <a:cxn ang="0">
                  <a:pos x="T2" y="T3"/>
                </a:cxn>
                <a:cxn ang="0">
                  <a:pos x="T4" y="T5"/>
                </a:cxn>
                <a:cxn ang="0">
                  <a:pos x="T6" y="T7"/>
                </a:cxn>
                <a:cxn ang="0">
                  <a:pos x="T8" y="T9"/>
                </a:cxn>
                <a:cxn ang="0">
                  <a:pos x="T10" y="T11"/>
                </a:cxn>
              </a:cxnLst>
              <a:rect l="0" t="0" r="r" b="b"/>
              <a:pathLst>
                <a:path w="175" h="183">
                  <a:moveTo>
                    <a:pt x="83" y="0"/>
                  </a:moveTo>
                  <a:lnTo>
                    <a:pt x="83" y="0"/>
                  </a:lnTo>
                  <a:cubicBezTo>
                    <a:pt x="136" y="0"/>
                    <a:pt x="174" y="46"/>
                    <a:pt x="174" y="91"/>
                  </a:cubicBezTo>
                  <a:cubicBezTo>
                    <a:pt x="174" y="144"/>
                    <a:pt x="136" y="182"/>
                    <a:pt x="83" y="182"/>
                  </a:cubicBezTo>
                  <a:cubicBezTo>
                    <a:pt x="38" y="182"/>
                    <a:pt x="0" y="144"/>
                    <a:pt x="0" y="91"/>
                  </a:cubicBezTo>
                  <a:cubicBezTo>
                    <a:pt x="0" y="46"/>
                    <a:pt x="38" y="0"/>
                    <a:pt x="83" y="0"/>
                  </a:cubicBezTo>
                </a:path>
              </a:pathLst>
            </a:custGeom>
            <a:solidFill>
              <a:schemeClr val="bg1">
                <a:lumMod val="85000"/>
              </a:schemeClr>
            </a:solidFill>
            <a:ln>
              <a:noFill/>
            </a:ln>
            <a:effectLst/>
          </p:spPr>
          <p:txBody>
            <a:bodyPr wrap="none" anchor="ctr"/>
            <a:lstStyle>
              <a:defPPr>
                <a:defRPr lang="en-US"/>
              </a:defPPr>
              <a:lvl1pPr algn="l" defTabSz="1827213" rtl="0" fontAlgn="base">
                <a:spcBef>
                  <a:spcPct val="0"/>
                </a:spcBef>
                <a:spcAft>
                  <a:spcPct val="0"/>
                </a:spcAft>
                <a:defRPr sz="3600" kern="1200">
                  <a:solidFill>
                    <a:schemeClr val="tx1"/>
                  </a:solidFill>
                  <a:latin typeface="Lato Light"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charset="0"/>
                  <a:ea typeface="MS PGothic" pitchFamily="34" charset="-128"/>
                  <a:cs typeface="+mn-cs"/>
                </a:defRPr>
              </a:lvl5pPr>
              <a:lvl6pPr marL="2286000" algn="l" defTabSz="914400" rtl="0" eaLnBrk="1" latinLnBrk="0" hangingPunct="1">
                <a:defRPr sz="3600" kern="1200">
                  <a:solidFill>
                    <a:schemeClr val="tx1"/>
                  </a:solidFill>
                  <a:latin typeface="Lato Light" charset="0"/>
                  <a:ea typeface="MS PGothic" pitchFamily="34" charset="-128"/>
                  <a:cs typeface="+mn-cs"/>
                </a:defRPr>
              </a:lvl6pPr>
              <a:lvl7pPr marL="2743200" algn="l" defTabSz="914400" rtl="0" eaLnBrk="1" latinLnBrk="0" hangingPunct="1">
                <a:defRPr sz="3600" kern="1200">
                  <a:solidFill>
                    <a:schemeClr val="tx1"/>
                  </a:solidFill>
                  <a:latin typeface="Lato Light" charset="0"/>
                  <a:ea typeface="MS PGothic" pitchFamily="34" charset="-128"/>
                  <a:cs typeface="+mn-cs"/>
                </a:defRPr>
              </a:lvl7pPr>
              <a:lvl8pPr marL="3200400" algn="l" defTabSz="914400" rtl="0" eaLnBrk="1" latinLnBrk="0" hangingPunct="1">
                <a:defRPr sz="3600" kern="1200">
                  <a:solidFill>
                    <a:schemeClr val="tx1"/>
                  </a:solidFill>
                  <a:latin typeface="Lato Light" charset="0"/>
                  <a:ea typeface="MS PGothic" pitchFamily="34" charset="-128"/>
                  <a:cs typeface="+mn-cs"/>
                </a:defRPr>
              </a:lvl8pPr>
              <a:lvl9pPr marL="3657600" algn="l" defTabSz="914400" rtl="0" eaLnBrk="1" latinLnBrk="0" hangingPunct="1">
                <a:defRPr sz="3600" kern="1200">
                  <a:solidFill>
                    <a:schemeClr val="tx1"/>
                  </a:solidFill>
                  <a:latin typeface="Lato Light" charset="0"/>
                  <a:ea typeface="MS PGothic" pitchFamily="34" charset="-128"/>
                  <a:cs typeface="+mn-cs"/>
                </a:defRPr>
              </a:lvl9pPr>
            </a:lstStyle>
            <a:p>
              <a:pPr defTabSz="685663" fontAlgn="auto">
                <a:spcBef>
                  <a:spcPts val="0"/>
                </a:spcBef>
                <a:spcAft>
                  <a:spcPts val="0"/>
                </a:spcAft>
                <a:defRPr/>
              </a:pPr>
              <a:endParaRPr lang="en-US" sz="3000" dirty="0">
                <a:latin typeface="Roboto Light"/>
                <a:ea typeface="+mn-ea"/>
              </a:endParaRPr>
            </a:p>
          </p:txBody>
        </p:sp>
      </p:grpSp>
      <p:grpSp>
        <p:nvGrpSpPr>
          <p:cNvPr id="43" name="Group 42"/>
          <p:cNvGrpSpPr/>
          <p:nvPr/>
        </p:nvGrpSpPr>
        <p:grpSpPr>
          <a:xfrm>
            <a:off x="6869501" y="3479299"/>
            <a:ext cx="291967" cy="972201"/>
            <a:chOff x="4940786" y="6773068"/>
            <a:chExt cx="401637" cy="1003300"/>
          </a:xfrm>
        </p:grpSpPr>
        <p:sp>
          <p:nvSpPr>
            <p:cNvPr id="44" name="Freeform 43"/>
            <p:cNvSpPr>
              <a:spLocks noChangeArrowheads="1"/>
            </p:cNvSpPr>
            <p:nvPr/>
          </p:nvSpPr>
          <p:spPr bwMode="auto">
            <a:xfrm>
              <a:off x="4940786" y="6942931"/>
              <a:ext cx="401637" cy="833437"/>
            </a:xfrm>
            <a:custGeom>
              <a:avLst/>
              <a:gdLst>
                <a:gd name="T0" fmla="*/ 257 w 483"/>
                <a:gd name="T1" fmla="*/ 0 h 1002"/>
                <a:gd name="T2" fmla="*/ 257 w 483"/>
                <a:gd name="T3" fmla="*/ 0 h 1002"/>
                <a:gd name="T4" fmla="*/ 113 w 483"/>
                <a:gd name="T5" fmla="*/ 0 h 1002"/>
                <a:gd name="T6" fmla="*/ 0 w 483"/>
                <a:gd name="T7" fmla="*/ 113 h 1002"/>
                <a:gd name="T8" fmla="*/ 0 w 483"/>
                <a:gd name="T9" fmla="*/ 437 h 1002"/>
                <a:gd name="T10" fmla="*/ 45 w 483"/>
                <a:gd name="T11" fmla="*/ 482 h 1002"/>
                <a:gd name="T12" fmla="*/ 98 w 483"/>
                <a:gd name="T13" fmla="*/ 437 h 1002"/>
                <a:gd name="T14" fmla="*/ 98 w 483"/>
                <a:gd name="T15" fmla="*/ 151 h 1002"/>
                <a:gd name="T16" fmla="*/ 98 w 483"/>
                <a:gd name="T17" fmla="*/ 151 h 1002"/>
                <a:gd name="T18" fmla="*/ 113 w 483"/>
                <a:gd name="T19" fmla="*/ 151 h 1002"/>
                <a:gd name="T20" fmla="*/ 113 w 483"/>
                <a:gd name="T21" fmla="*/ 151 h 1002"/>
                <a:gd name="T22" fmla="*/ 113 w 483"/>
                <a:gd name="T23" fmla="*/ 949 h 1002"/>
                <a:gd name="T24" fmla="*/ 173 w 483"/>
                <a:gd name="T25" fmla="*/ 1001 h 1002"/>
                <a:gd name="T26" fmla="*/ 234 w 483"/>
                <a:gd name="T27" fmla="*/ 949 h 1002"/>
                <a:gd name="T28" fmla="*/ 234 w 483"/>
                <a:gd name="T29" fmla="*/ 482 h 1002"/>
                <a:gd name="T30" fmla="*/ 241 w 483"/>
                <a:gd name="T31" fmla="*/ 474 h 1002"/>
                <a:gd name="T32" fmla="*/ 249 w 483"/>
                <a:gd name="T33" fmla="*/ 474 h 1002"/>
                <a:gd name="T34" fmla="*/ 257 w 483"/>
                <a:gd name="T35" fmla="*/ 482 h 1002"/>
                <a:gd name="T36" fmla="*/ 257 w 483"/>
                <a:gd name="T37" fmla="*/ 949 h 1002"/>
                <a:gd name="T38" fmla="*/ 317 w 483"/>
                <a:gd name="T39" fmla="*/ 1001 h 1002"/>
                <a:gd name="T40" fmla="*/ 369 w 483"/>
                <a:gd name="T41" fmla="*/ 949 h 1002"/>
                <a:gd name="T42" fmla="*/ 369 w 483"/>
                <a:gd name="T43" fmla="*/ 151 h 1002"/>
                <a:gd name="T44" fmla="*/ 377 w 483"/>
                <a:gd name="T45" fmla="*/ 151 h 1002"/>
                <a:gd name="T46" fmla="*/ 385 w 483"/>
                <a:gd name="T47" fmla="*/ 151 h 1002"/>
                <a:gd name="T48" fmla="*/ 392 w 483"/>
                <a:gd name="T49" fmla="*/ 151 h 1002"/>
                <a:gd name="T50" fmla="*/ 392 w 483"/>
                <a:gd name="T51" fmla="*/ 437 h 1002"/>
                <a:gd name="T52" fmla="*/ 437 w 483"/>
                <a:gd name="T53" fmla="*/ 482 h 1002"/>
                <a:gd name="T54" fmla="*/ 482 w 483"/>
                <a:gd name="T55" fmla="*/ 437 h 1002"/>
                <a:gd name="T56" fmla="*/ 482 w 483"/>
                <a:gd name="T57" fmla="*/ 113 h 1002"/>
                <a:gd name="T58" fmla="*/ 377 w 483"/>
                <a:gd name="T59" fmla="*/ 0 h 1002"/>
                <a:gd name="T60" fmla="*/ 257 w 483"/>
                <a:gd name="T61" fmla="*/ 0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3" h="1002">
                  <a:moveTo>
                    <a:pt x="257" y="0"/>
                  </a:moveTo>
                  <a:lnTo>
                    <a:pt x="257" y="0"/>
                  </a:lnTo>
                  <a:cubicBezTo>
                    <a:pt x="113" y="0"/>
                    <a:pt x="113" y="0"/>
                    <a:pt x="113" y="0"/>
                  </a:cubicBezTo>
                  <a:cubicBezTo>
                    <a:pt x="53" y="0"/>
                    <a:pt x="0" y="52"/>
                    <a:pt x="0" y="113"/>
                  </a:cubicBezTo>
                  <a:cubicBezTo>
                    <a:pt x="0" y="437"/>
                    <a:pt x="0" y="437"/>
                    <a:pt x="0" y="437"/>
                  </a:cubicBezTo>
                  <a:cubicBezTo>
                    <a:pt x="0" y="460"/>
                    <a:pt x="23" y="482"/>
                    <a:pt x="45" y="482"/>
                  </a:cubicBezTo>
                  <a:cubicBezTo>
                    <a:pt x="76" y="482"/>
                    <a:pt x="98" y="460"/>
                    <a:pt x="98" y="437"/>
                  </a:cubicBezTo>
                  <a:lnTo>
                    <a:pt x="98" y="151"/>
                  </a:lnTo>
                  <a:lnTo>
                    <a:pt x="98" y="151"/>
                  </a:lnTo>
                  <a:cubicBezTo>
                    <a:pt x="113" y="151"/>
                    <a:pt x="113" y="151"/>
                    <a:pt x="113" y="151"/>
                  </a:cubicBezTo>
                  <a:lnTo>
                    <a:pt x="113" y="151"/>
                  </a:lnTo>
                  <a:cubicBezTo>
                    <a:pt x="113" y="949"/>
                    <a:pt x="113" y="949"/>
                    <a:pt x="113" y="949"/>
                  </a:cubicBezTo>
                  <a:cubicBezTo>
                    <a:pt x="113" y="978"/>
                    <a:pt x="144" y="1001"/>
                    <a:pt x="173" y="1001"/>
                  </a:cubicBezTo>
                  <a:cubicBezTo>
                    <a:pt x="204" y="1001"/>
                    <a:pt x="234" y="978"/>
                    <a:pt x="234" y="949"/>
                  </a:cubicBezTo>
                  <a:cubicBezTo>
                    <a:pt x="234" y="482"/>
                    <a:pt x="234" y="482"/>
                    <a:pt x="234" y="482"/>
                  </a:cubicBezTo>
                  <a:cubicBezTo>
                    <a:pt x="234" y="474"/>
                    <a:pt x="234" y="474"/>
                    <a:pt x="241" y="474"/>
                  </a:cubicBezTo>
                  <a:cubicBezTo>
                    <a:pt x="249" y="474"/>
                    <a:pt x="249" y="474"/>
                    <a:pt x="249" y="474"/>
                  </a:cubicBezTo>
                  <a:cubicBezTo>
                    <a:pt x="249" y="474"/>
                    <a:pt x="257" y="474"/>
                    <a:pt x="257" y="482"/>
                  </a:cubicBezTo>
                  <a:cubicBezTo>
                    <a:pt x="257" y="949"/>
                    <a:pt x="257" y="949"/>
                    <a:pt x="257" y="949"/>
                  </a:cubicBezTo>
                  <a:cubicBezTo>
                    <a:pt x="257" y="978"/>
                    <a:pt x="278" y="1001"/>
                    <a:pt x="317" y="1001"/>
                  </a:cubicBezTo>
                  <a:cubicBezTo>
                    <a:pt x="346" y="1001"/>
                    <a:pt x="369" y="978"/>
                    <a:pt x="369" y="949"/>
                  </a:cubicBezTo>
                  <a:cubicBezTo>
                    <a:pt x="369" y="151"/>
                    <a:pt x="369" y="151"/>
                    <a:pt x="369" y="151"/>
                  </a:cubicBezTo>
                  <a:lnTo>
                    <a:pt x="377" y="151"/>
                  </a:lnTo>
                  <a:cubicBezTo>
                    <a:pt x="385" y="151"/>
                    <a:pt x="385" y="151"/>
                    <a:pt x="385" y="151"/>
                  </a:cubicBezTo>
                  <a:cubicBezTo>
                    <a:pt x="392" y="151"/>
                    <a:pt x="392" y="151"/>
                    <a:pt x="392" y="151"/>
                  </a:cubicBezTo>
                  <a:lnTo>
                    <a:pt x="392" y="437"/>
                  </a:lnTo>
                  <a:cubicBezTo>
                    <a:pt x="392" y="460"/>
                    <a:pt x="414" y="482"/>
                    <a:pt x="437" y="482"/>
                  </a:cubicBezTo>
                  <a:cubicBezTo>
                    <a:pt x="467" y="482"/>
                    <a:pt x="482" y="460"/>
                    <a:pt x="482" y="437"/>
                  </a:cubicBezTo>
                  <a:cubicBezTo>
                    <a:pt x="482" y="113"/>
                    <a:pt x="482" y="113"/>
                    <a:pt x="482" y="113"/>
                  </a:cubicBezTo>
                  <a:cubicBezTo>
                    <a:pt x="482" y="52"/>
                    <a:pt x="437" y="0"/>
                    <a:pt x="377" y="0"/>
                  </a:cubicBezTo>
                  <a:lnTo>
                    <a:pt x="257" y="0"/>
                  </a:lnTo>
                </a:path>
              </a:pathLst>
            </a:custGeom>
            <a:solidFill>
              <a:schemeClr val="bg1">
                <a:lumMod val="85000"/>
              </a:schemeClr>
            </a:solidFill>
            <a:ln>
              <a:noFill/>
            </a:ln>
            <a:effectLst/>
          </p:spPr>
          <p:txBody>
            <a:bodyPr wrap="none" anchor="ctr"/>
            <a:lstStyle>
              <a:defPPr>
                <a:defRPr lang="en-US"/>
              </a:defPPr>
              <a:lvl1pPr algn="l" defTabSz="1827213" rtl="0" fontAlgn="base">
                <a:spcBef>
                  <a:spcPct val="0"/>
                </a:spcBef>
                <a:spcAft>
                  <a:spcPct val="0"/>
                </a:spcAft>
                <a:defRPr sz="3600" kern="1200">
                  <a:solidFill>
                    <a:schemeClr val="tx1"/>
                  </a:solidFill>
                  <a:latin typeface="Lato Light"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charset="0"/>
                  <a:ea typeface="MS PGothic" pitchFamily="34" charset="-128"/>
                  <a:cs typeface="+mn-cs"/>
                </a:defRPr>
              </a:lvl5pPr>
              <a:lvl6pPr marL="2286000" algn="l" defTabSz="914400" rtl="0" eaLnBrk="1" latinLnBrk="0" hangingPunct="1">
                <a:defRPr sz="3600" kern="1200">
                  <a:solidFill>
                    <a:schemeClr val="tx1"/>
                  </a:solidFill>
                  <a:latin typeface="Lato Light" charset="0"/>
                  <a:ea typeface="MS PGothic" pitchFamily="34" charset="-128"/>
                  <a:cs typeface="+mn-cs"/>
                </a:defRPr>
              </a:lvl6pPr>
              <a:lvl7pPr marL="2743200" algn="l" defTabSz="914400" rtl="0" eaLnBrk="1" latinLnBrk="0" hangingPunct="1">
                <a:defRPr sz="3600" kern="1200">
                  <a:solidFill>
                    <a:schemeClr val="tx1"/>
                  </a:solidFill>
                  <a:latin typeface="Lato Light" charset="0"/>
                  <a:ea typeface="MS PGothic" pitchFamily="34" charset="-128"/>
                  <a:cs typeface="+mn-cs"/>
                </a:defRPr>
              </a:lvl7pPr>
              <a:lvl8pPr marL="3200400" algn="l" defTabSz="914400" rtl="0" eaLnBrk="1" latinLnBrk="0" hangingPunct="1">
                <a:defRPr sz="3600" kern="1200">
                  <a:solidFill>
                    <a:schemeClr val="tx1"/>
                  </a:solidFill>
                  <a:latin typeface="Lato Light" charset="0"/>
                  <a:ea typeface="MS PGothic" pitchFamily="34" charset="-128"/>
                  <a:cs typeface="+mn-cs"/>
                </a:defRPr>
              </a:lvl8pPr>
              <a:lvl9pPr marL="3657600" algn="l" defTabSz="914400" rtl="0" eaLnBrk="1" latinLnBrk="0" hangingPunct="1">
                <a:defRPr sz="3600" kern="1200">
                  <a:solidFill>
                    <a:schemeClr val="tx1"/>
                  </a:solidFill>
                  <a:latin typeface="Lato Light" charset="0"/>
                  <a:ea typeface="MS PGothic" pitchFamily="34" charset="-128"/>
                  <a:cs typeface="+mn-cs"/>
                </a:defRPr>
              </a:lvl9pPr>
            </a:lstStyle>
            <a:p>
              <a:pPr defTabSz="685663" fontAlgn="auto">
                <a:spcBef>
                  <a:spcPts val="0"/>
                </a:spcBef>
                <a:spcAft>
                  <a:spcPts val="0"/>
                </a:spcAft>
                <a:defRPr/>
              </a:pPr>
              <a:endParaRPr lang="en-US" sz="3000" dirty="0">
                <a:latin typeface="Roboto Light"/>
                <a:ea typeface="+mn-ea"/>
              </a:endParaRPr>
            </a:p>
          </p:txBody>
        </p:sp>
        <p:sp>
          <p:nvSpPr>
            <p:cNvPr id="45" name="Freeform 44"/>
            <p:cNvSpPr>
              <a:spLocks noChangeArrowheads="1"/>
            </p:cNvSpPr>
            <p:nvPr/>
          </p:nvSpPr>
          <p:spPr bwMode="auto">
            <a:xfrm>
              <a:off x="5074136" y="6773068"/>
              <a:ext cx="144462" cy="147638"/>
            </a:xfrm>
            <a:custGeom>
              <a:avLst/>
              <a:gdLst>
                <a:gd name="T0" fmla="*/ 83 w 175"/>
                <a:gd name="T1" fmla="*/ 0 h 183"/>
                <a:gd name="T2" fmla="*/ 83 w 175"/>
                <a:gd name="T3" fmla="*/ 0 h 183"/>
                <a:gd name="T4" fmla="*/ 174 w 175"/>
                <a:gd name="T5" fmla="*/ 91 h 183"/>
                <a:gd name="T6" fmla="*/ 83 w 175"/>
                <a:gd name="T7" fmla="*/ 182 h 183"/>
                <a:gd name="T8" fmla="*/ 0 w 175"/>
                <a:gd name="T9" fmla="*/ 91 h 183"/>
                <a:gd name="T10" fmla="*/ 83 w 175"/>
                <a:gd name="T11" fmla="*/ 0 h 183"/>
              </a:gdLst>
              <a:ahLst/>
              <a:cxnLst>
                <a:cxn ang="0">
                  <a:pos x="T0" y="T1"/>
                </a:cxn>
                <a:cxn ang="0">
                  <a:pos x="T2" y="T3"/>
                </a:cxn>
                <a:cxn ang="0">
                  <a:pos x="T4" y="T5"/>
                </a:cxn>
                <a:cxn ang="0">
                  <a:pos x="T6" y="T7"/>
                </a:cxn>
                <a:cxn ang="0">
                  <a:pos x="T8" y="T9"/>
                </a:cxn>
                <a:cxn ang="0">
                  <a:pos x="T10" y="T11"/>
                </a:cxn>
              </a:cxnLst>
              <a:rect l="0" t="0" r="r" b="b"/>
              <a:pathLst>
                <a:path w="175" h="183">
                  <a:moveTo>
                    <a:pt x="83" y="0"/>
                  </a:moveTo>
                  <a:lnTo>
                    <a:pt x="83" y="0"/>
                  </a:lnTo>
                  <a:cubicBezTo>
                    <a:pt x="136" y="0"/>
                    <a:pt x="174" y="46"/>
                    <a:pt x="174" y="91"/>
                  </a:cubicBezTo>
                  <a:cubicBezTo>
                    <a:pt x="174" y="144"/>
                    <a:pt x="136" y="182"/>
                    <a:pt x="83" y="182"/>
                  </a:cubicBezTo>
                  <a:cubicBezTo>
                    <a:pt x="38" y="182"/>
                    <a:pt x="0" y="144"/>
                    <a:pt x="0" y="91"/>
                  </a:cubicBezTo>
                  <a:cubicBezTo>
                    <a:pt x="0" y="46"/>
                    <a:pt x="38" y="0"/>
                    <a:pt x="83" y="0"/>
                  </a:cubicBezTo>
                </a:path>
              </a:pathLst>
            </a:custGeom>
            <a:solidFill>
              <a:schemeClr val="bg1">
                <a:lumMod val="85000"/>
              </a:schemeClr>
            </a:solidFill>
            <a:ln>
              <a:noFill/>
            </a:ln>
            <a:effectLst/>
          </p:spPr>
          <p:txBody>
            <a:bodyPr wrap="none" anchor="ctr"/>
            <a:lstStyle>
              <a:defPPr>
                <a:defRPr lang="en-US"/>
              </a:defPPr>
              <a:lvl1pPr algn="l" defTabSz="1827213" rtl="0" fontAlgn="base">
                <a:spcBef>
                  <a:spcPct val="0"/>
                </a:spcBef>
                <a:spcAft>
                  <a:spcPct val="0"/>
                </a:spcAft>
                <a:defRPr sz="3600" kern="1200">
                  <a:solidFill>
                    <a:schemeClr val="tx1"/>
                  </a:solidFill>
                  <a:latin typeface="Lato Light"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charset="0"/>
                  <a:ea typeface="MS PGothic" pitchFamily="34" charset="-128"/>
                  <a:cs typeface="+mn-cs"/>
                </a:defRPr>
              </a:lvl5pPr>
              <a:lvl6pPr marL="2286000" algn="l" defTabSz="914400" rtl="0" eaLnBrk="1" latinLnBrk="0" hangingPunct="1">
                <a:defRPr sz="3600" kern="1200">
                  <a:solidFill>
                    <a:schemeClr val="tx1"/>
                  </a:solidFill>
                  <a:latin typeface="Lato Light" charset="0"/>
                  <a:ea typeface="MS PGothic" pitchFamily="34" charset="-128"/>
                  <a:cs typeface="+mn-cs"/>
                </a:defRPr>
              </a:lvl6pPr>
              <a:lvl7pPr marL="2743200" algn="l" defTabSz="914400" rtl="0" eaLnBrk="1" latinLnBrk="0" hangingPunct="1">
                <a:defRPr sz="3600" kern="1200">
                  <a:solidFill>
                    <a:schemeClr val="tx1"/>
                  </a:solidFill>
                  <a:latin typeface="Lato Light" charset="0"/>
                  <a:ea typeface="MS PGothic" pitchFamily="34" charset="-128"/>
                  <a:cs typeface="+mn-cs"/>
                </a:defRPr>
              </a:lvl7pPr>
              <a:lvl8pPr marL="3200400" algn="l" defTabSz="914400" rtl="0" eaLnBrk="1" latinLnBrk="0" hangingPunct="1">
                <a:defRPr sz="3600" kern="1200">
                  <a:solidFill>
                    <a:schemeClr val="tx1"/>
                  </a:solidFill>
                  <a:latin typeface="Lato Light" charset="0"/>
                  <a:ea typeface="MS PGothic" pitchFamily="34" charset="-128"/>
                  <a:cs typeface="+mn-cs"/>
                </a:defRPr>
              </a:lvl8pPr>
              <a:lvl9pPr marL="3657600" algn="l" defTabSz="914400" rtl="0" eaLnBrk="1" latinLnBrk="0" hangingPunct="1">
                <a:defRPr sz="3600" kern="1200">
                  <a:solidFill>
                    <a:schemeClr val="tx1"/>
                  </a:solidFill>
                  <a:latin typeface="Lato Light" charset="0"/>
                  <a:ea typeface="MS PGothic" pitchFamily="34" charset="-128"/>
                  <a:cs typeface="+mn-cs"/>
                </a:defRPr>
              </a:lvl9pPr>
            </a:lstStyle>
            <a:p>
              <a:pPr defTabSz="685663" fontAlgn="auto">
                <a:spcBef>
                  <a:spcPts val="0"/>
                </a:spcBef>
                <a:spcAft>
                  <a:spcPts val="0"/>
                </a:spcAft>
                <a:defRPr/>
              </a:pPr>
              <a:endParaRPr lang="en-US" sz="3000" dirty="0">
                <a:latin typeface="Roboto Light"/>
                <a:ea typeface="+mn-ea"/>
              </a:endParaRPr>
            </a:p>
          </p:txBody>
        </p:sp>
      </p:grpSp>
      <p:grpSp>
        <p:nvGrpSpPr>
          <p:cNvPr id="46" name="Group 45"/>
          <p:cNvGrpSpPr/>
          <p:nvPr/>
        </p:nvGrpSpPr>
        <p:grpSpPr>
          <a:xfrm>
            <a:off x="6521419" y="3479299"/>
            <a:ext cx="291967" cy="972201"/>
            <a:chOff x="4940786" y="6773068"/>
            <a:chExt cx="401637" cy="1003300"/>
          </a:xfrm>
        </p:grpSpPr>
        <p:sp>
          <p:nvSpPr>
            <p:cNvPr id="47" name="Freeform 46"/>
            <p:cNvSpPr>
              <a:spLocks noChangeArrowheads="1"/>
            </p:cNvSpPr>
            <p:nvPr/>
          </p:nvSpPr>
          <p:spPr bwMode="auto">
            <a:xfrm>
              <a:off x="4940786" y="6942931"/>
              <a:ext cx="401637" cy="833437"/>
            </a:xfrm>
            <a:custGeom>
              <a:avLst/>
              <a:gdLst>
                <a:gd name="T0" fmla="*/ 257 w 483"/>
                <a:gd name="T1" fmla="*/ 0 h 1002"/>
                <a:gd name="T2" fmla="*/ 257 w 483"/>
                <a:gd name="T3" fmla="*/ 0 h 1002"/>
                <a:gd name="T4" fmla="*/ 113 w 483"/>
                <a:gd name="T5" fmla="*/ 0 h 1002"/>
                <a:gd name="T6" fmla="*/ 0 w 483"/>
                <a:gd name="T7" fmla="*/ 113 h 1002"/>
                <a:gd name="T8" fmla="*/ 0 w 483"/>
                <a:gd name="T9" fmla="*/ 437 h 1002"/>
                <a:gd name="T10" fmla="*/ 45 w 483"/>
                <a:gd name="T11" fmla="*/ 482 h 1002"/>
                <a:gd name="T12" fmla="*/ 98 w 483"/>
                <a:gd name="T13" fmla="*/ 437 h 1002"/>
                <a:gd name="T14" fmla="*/ 98 w 483"/>
                <a:gd name="T15" fmla="*/ 151 h 1002"/>
                <a:gd name="T16" fmla="*/ 98 w 483"/>
                <a:gd name="T17" fmla="*/ 151 h 1002"/>
                <a:gd name="T18" fmla="*/ 113 w 483"/>
                <a:gd name="T19" fmla="*/ 151 h 1002"/>
                <a:gd name="T20" fmla="*/ 113 w 483"/>
                <a:gd name="T21" fmla="*/ 151 h 1002"/>
                <a:gd name="T22" fmla="*/ 113 w 483"/>
                <a:gd name="T23" fmla="*/ 949 h 1002"/>
                <a:gd name="T24" fmla="*/ 173 w 483"/>
                <a:gd name="T25" fmla="*/ 1001 h 1002"/>
                <a:gd name="T26" fmla="*/ 234 w 483"/>
                <a:gd name="T27" fmla="*/ 949 h 1002"/>
                <a:gd name="T28" fmla="*/ 234 w 483"/>
                <a:gd name="T29" fmla="*/ 482 h 1002"/>
                <a:gd name="T30" fmla="*/ 241 w 483"/>
                <a:gd name="T31" fmla="*/ 474 h 1002"/>
                <a:gd name="T32" fmla="*/ 249 w 483"/>
                <a:gd name="T33" fmla="*/ 474 h 1002"/>
                <a:gd name="T34" fmla="*/ 257 w 483"/>
                <a:gd name="T35" fmla="*/ 482 h 1002"/>
                <a:gd name="T36" fmla="*/ 257 w 483"/>
                <a:gd name="T37" fmla="*/ 949 h 1002"/>
                <a:gd name="T38" fmla="*/ 317 w 483"/>
                <a:gd name="T39" fmla="*/ 1001 h 1002"/>
                <a:gd name="T40" fmla="*/ 369 w 483"/>
                <a:gd name="T41" fmla="*/ 949 h 1002"/>
                <a:gd name="T42" fmla="*/ 369 w 483"/>
                <a:gd name="T43" fmla="*/ 151 h 1002"/>
                <a:gd name="T44" fmla="*/ 377 w 483"/>
                <a:gd name="T45" fmla="*/ 151 h 1002"/>
                <a:gd name="T46" fmla="*/ 385 w 483"/>
                <a:gd name="T47" fmla="*/ 151 h 1002"/>
                <a:gd name="T48" fmla="*/ 392 w 483"/>
                <a:gd name="T49" fmla="*/ 151 h 1002"/>
                <a:gd name="T50" fmla="*/ 392 w 483"/>
                <a:gd name="T51" fmla="*/ 437 h 1002"/>
                <a:gd name="T52" fmla="*/ 437 w 483"/>
                <a:gd name="T53" fmla="*/ 482 h 1002"/>
                <a:gd name="T54" fmla="*/ 482 w 483"/>
                <a:gd name="T55" fmla="*/ 437 h 1002"/>
                <a:gd name="T56" fmla="*/ 482 w 483"/>
                <a:gd name="T57" fmla="*/ 113 h 1002"/>
                <a:gd name="T58" fmla="*/ 377 w 483"/>
                <a:gd name="T59" fmla="*/ 0 h 1002"/>
                <a:gd name="T60" fmla="*/ 257 w 483"/>
                <a:gd name="T61" fmla="*/ 0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3" h="1002">
                  <a:moveTo>
                    <a:pt x="257" y="0"/>
                  </a:moveTo>
                  <a:lnTo>
                    <a:pt x="257" y="0"/>
                  </a:lnTo>
                  <a:cubicBezTo>
                    <a:pt x="113" y="0"/>
                    <a:pt x="113" y="0"/>
                    <a:pt x="113" y="0"/>
                  </a:cubicBezTo>
                  <a:cubicBezTo>
                    <a:pt x="53" y="0"/>
                    <a:pt x="0" y="52"/>
                    <a:pt x="0" y="113"/>
                  </a:cubicBezTo>
                  <a:cubicBezTo>
                    <a:pt x="0" y="437"/>
                    <a:pt x="0" y="437"/>
                    <a:pt x="0" y="437"/>
                  </a:cubicBezTo>
                  <a:cubicBezTo>
                    <a:pt x="0" y="460"/>
                    <a:pt x="23" y="482"/>
                    <a:pt x="45" y="482"/>
                  </a:cubicBezTo>
                  <a:cubicBezTo>
                    <a:pt x="76" y="482"/>
                    <a:pt x="98" y="460"/>
                    <a:pt x="98" y="437"/>
                  </a:cubicBezTo>
                  <a:lnTo>
                    <a:pt x="98" y="151"/>
                  </a:lnTo>
                  <a:lnTo>
                    <a:pt x="98" y="151"/>
                  </a:lnTo>
                  <a:cubicBezTo>
                    <a:pt x="113" y="151"/>
                    <a:pt x="113" y="151"/>
                    <a:pt x="113" y="151"/>
                  </a:cubicBezTo>
                  <a:lnTo>
                    <a:pt x="113" y="151"/>
                  </a:lnTo>
                  <a:cubicBezTo>
                    <a:pt x="113" y="949"/>
                    <a:pt x="113" y="949"/>
                    <a:pt x="113" y="949"/>
                  </a:cubicBezTo>
                  <a:cubicBezTo>
                    <a:pt x="113" y="978"/>
                    <a:pt x="144" y="1001"/>
                    <a:pt x="173" y="1001"/>
                  </a:cubicBezTo>
                  <a:cubicBezTo>
                    <a:pt x="204" y="1001"/>
                    <a:pt x="234" y="978"/>
                    <a:pt x="234" y="949"/>
                  </a:cubicBezTo>
                  <a:cubicBezTo>
                    <a:pt x="234" y="482"/>
                    <a:pt x="234" y="482"/>
                    <a:pt x="234" y="482"/>
                  </a:cubicBezTo>
                  <a:cubicBezTo>
                    <a:pt x="234" y="474"/>
                    <a:pt x="234" y="474"/>
                    <a:pt x="241" y="474"/>
                  </a:cubicBezTo>
                  <a:cubicBezTo>
                    <a:pt x="249" y="474"/>
                    <a:pt x="249" y="474"/>
                    <a:pt x="249" y="474"/>
                  </a:cubicBezTo>
                  <a:cubicBezTo>
                    <a:pt x="249" y="474"/>
                    <a:pt x="257" y="474"/>
                    <a:pt x="257" y="482"/>
                  </a:cubicBezTo>
                  <a:cubicBezTo>
                    <a:pt x="257" y="949"/>
                    <a:pt x="257" y="949"/>
                    <a:pt x="257" y="949"/>
                  </a:cubicBezTo>
                  <a:cubicBezTo>
                    <a:pt x="257" y="978"/>
                    <a:pt x="278" y="1001"/>
                    <a:pt x="317" y="1001"/>
                  </a:cubicBezTo>
                  <a:cubicBezTo>
                    <a:pt x="346" y="1001"/>
                    <a:pt x="369" y="978"/>
                    <a:pt x="369" y="949"/>
                  </a:cubicBezTo>
                  <a:cubicBezTo>
                    <a:pt x="369" y="151"/>
                    <a:pt x="369" y="151"/>
                    <a:pt x="369" y="151"/>
                  </a:cubicBezTo>
                  <a:lnTo>
                    <a:pt x="377" y="151"/>
                  </a:lnTo>
                  <a:cubicBezTo>
                    <a:pt x="385" y="151"/>
                    <a:pt x="385" y="151"/>
                    <a:pt x="385" y="151"/>
                  </a:cubicBezTo>
                  <a:cubicBezTo>
                    <a:pt x="392" y="151"/>
                    <a:pt x="392" y="151"/>
                    <a:pt x="392" y="151"/>
                  </a:cubicBezTo>
                  <a:lnTo>
                    <a:pt x="392" y="437"/>
                  </a:lnTo>
                  <a:cubicBezTo>
                    <a:pt x="392" y="460"/>
                    <a:pt x="414" y="482"/>
                    <a:pt x="437" y="482"/>
                  </a:cubicBezTo>
                  <a:cubicBezTo>
                    <a:pt x="467" y="482"/>
                    <a:pt x="482" y="460"/>
                    <a:pt x="482" y="437"/>
                  </a:cubicBezTo>
                  <a:cubicBezTo>
                    <a:pt x="482" y="113"/>
                    <a:pt x="482" y="113"/>
                    <a:pt x="482" y="113"/>
                  </a:cubicBezTo>
                  <a:cubicBezTo>
                    <a:pt x="482" y="52"/>
                    <a:pt x="437" y="0"/>
                    <a:pt x="377" y="0"/>
                  </a:cubicBezTo>
                  <a:lnTo>
                    <a:pt x="257" y="0"/>
                  </a:lnTo>
                </a:path>
              </a:pathLst>
            </a:custGeom>
            <a:solidFill>
              <a:schemeClr val="bg1">
                <a:lumMod val="85000"/>
              </a:schemeClr>
            </a:solidFill>
            <a:ln>
              <a:noFill/>
            </a:ln>
            <a:effectLst/>
          </p:spPr>
          <p:txBody>
            <a:bodyPr wrap="none" anchor="ctr"/>
            <a:lstStyle>
              <a:defPPr>
                <a:defRPr lang="en-US"/>
              </a:defPPr>
              <a:lvl1pPr algn="l" defTabSz="1827213" rtl="0" fontAlgn="base">
                <a:spcBef>
                  <a:spcPct val="0"/>
                </a:spcBef>
                <a:spcAft>
                  <a:spcPct val="0"/>
                </a:spcAft>
                <a:defRPr sz="3600" kern="1200">
                  <a:solidFill>
                    <a:schemeClr val="tx1"/>
                  </a:solidFill>
                  <a:latin typeface="Lato Light"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charset="0"/>
                  <a:ea typeface="MS PGothic" pitchFamily="34" charset="-128"/>
                  <a:cs typeface="+mn-cs"/>
                </a:defRPr>
              </a:lvl5pPr>
              <a:lvl6pPr marL="2286000" algn="l" defTabSz="914400" rtl="0" eaLnBrk="1" latinLnBrk="0" hangingPunct="1">
                <a:defRPr sz="3600" kern="1200">
                  <a:solidFill>
                    <a:schemeClr val="tx1"/>
                  </a:solidFill>
                  <a:latin typeface="Lato Light" charset="0"/>
                  <a:ea typeface="MS PGothic" pitchFamily="34" charset="-128"/>
                  <a:cs typeface="+mn-cs"/>
                </a:defRPr>
              </a:lvl6pPr>
              <a:lvl7pPr marL="2743200" algn="l" defTabSz="914400" rtl="0" eaLnBrk="1" latinLnBrk="0" hangingPunct="1">
                <a:defRPr sz="3600" kern="1200">
                  <a:solidFill>
                    <a:schemeClr val="tx1"/>
                  </a:solidFill>
                  <a:latin typeface="Lato Light" charset="0"/>
                  <a:ea typeface="MS PGothic" pitchFamily="34" charset="-128"/>
                  <a:cs typeface="+mn-cs"/>
                </a:defRPr>
              </a:lvl7pPr>
              <a:lvl8pPr marL="3200400" algn="l" defTabSz="914400" rtl="0" eaLnBrk="1" latinLnBrk="0" hangingPunct="1">
                <a:defRPr sz="3600" kern="1200">
                  <a:solidFill>
                    <a:schemeClr val="tx1"/>
                  </a:solidFill>
                  <a:latin typeface="Lato Light" charset="0"/>
                  <a:ea typeface="MS PGothic" pitchFamily="34" charset="-128"/>
                  <a:cs typeface="+mn-cs"/>
                </a:defRPr>
              </a:lvl8pPr>
              <a:lvl9pPr marL="3657600" algn="l" defTabSz="914400" rtl="0" eaLnBrk="1" latinLnBrk="0" hangingPunct="1">
                <a:defRPr sz="3600" kern="1200">
                  <a:solidFill>
                    <a:schemeClr val="tx1"/>
                  </a:solidFill>
                  <a:latin typeface="Lato Light" charset="0"/>
                  <a:ea typeface="MS PGothic" pitchFamily="34" charset="-128"/>
                  <a:cs typeface="+mn-cs"/>
                </a:defRPr>
              </a:lvl9pPr>
            </a:lstStyle>
            <a:p>
              <a:pPr defTabSz="685663" fontAlgn="auto">
                <a:spcBef>
                  <a:spcPts val="0"/>
                </a:spcBef>
                <a:spcAft>
                  <a:spcPts val="0"/>
                </a:spcAft>
                <a:defRPr/>
              </a:pPr>
              <a:endParaRPr lang="en-US" sz="3000" dirty="0">
                <a:latin typeface="Roboto Light"/>
                <a:ea typeface="+mn-ea"/>
              </a:endParaRPr>
            </a:p>
          </p:txBody>
        </p:sp>
        <p:sp>
          <p:nvSpPr>
            <p:cNvPr id="48" name="Freeform 47"/>
            <p:cNvSpPr>
              <a:spLocks noChangeArrowheads="1"/>
            </p:cNvSpPr>
            <p:nvPr/>
          </p:nvSpPr>
          <p:spPr bwMode="auto">
            <a:xfrm>
              <a:off x="5074136" y="6773068"/>
              <a:ext cx="144462" cy="147638"/>
            </a:xfrm>
            <a:custGeom>
              <a:avLst/>
              <a:gdLst>
                <a:gd name="T0" fmla="*/ 83 w 175"/>
                <a:gd name="T1" fmla="*/ 0 h 183"/>
                <a:gd name="T2" fmla="*/ 83 w 175"/>
                <a:gd name="T3" fmla="*/ 0 h 183"/>
                <a:gd name="T4" fmla="*/ 174 w 175"/>
                <a:gd name="T5" fmla="*/ 91 h 183"/>
                <a:gd name="T6" fmla="*/ 83 w 175"/>
                <a:gd name="T7" fmla="*/ 182 h 183"/>
                <a:gd name="T8" fmla="*/ 0 w 175"/>
                <a:gd name="T9" fmla="*/ 91 h 183"/>
                <a:gd name="T10" fmla="*/ 83 w 175"/>
                <a:gd name="T11" fmla="*/ 0 h 183"/>
              </a:gdLst>
              <a:ahLst/>
              <a:cxnLst>
                <a:cxn ang="0">
                  <a:pos x="T0" y="T1"/>
                </a:cxn>
                <a:cxn ang="0">
                  <a:pos x="T2" y="T3"/>
                </a:cxn>
                <a:cxn ang="0">
                  <a:pos x="T4" y="T5"/>
                </a:cxn>
                <a:cxn ang="0">
                  <a:pos x="T6" y="T7"/>
                </a:cxn>
                <a:cxn ang="0">
                  <a:pos x="T8" y="T9"/>
                </a:cxn>
                <a:cxn ang="0">
                  <a:pos x="T10" y="T11"/>
                </a:cxn>
              </a:cxnLst>
              <a:rect l="0" t="0" r="r" b="b"/>
              <a:pathLst>
                <a:path w="175" h="183">
                  <a:moveTo>
                    <a:pt x="83" y="0"/>
                  </a:moveTo>
                  <a:lnTo>
                    <a:pt x="83" y="0"/>
                  </a:lnTo>
                  <a:cubicBezTo>
                    <a:pt x="136" y="0"/>
                    <a:pt x="174" y="46"/>
                    <a:pt x="174" y="91"/>
                  </a:cubicBezTo>
                  <a:cubicBezTo>
                    <a:pt x="174" y="144"/>
                    <a:pt x="136" y="182"/>
                    <a:pt x="83" y="182"/>
                  </a:cubicBezTo>
                  <a:cubicBezTo>
                    <a:pt x="38" y="182"/>
                    <a:pt x="0" y="144"/>
                    <a:pt x="0" y="91"/>
                  </a:cubicBezTo>
                  <a:cubicBezTo>
                    <a:pt x="0" y="46"/>
                    <a:pt x="38" y="0"/>
                    <a:pt x="83" y="0"/>
                  </a:cubicBezTo>
                </a:path>
              </a:pathLst>
            </a:custGeom>
            <a:solidFill>
              <a:schemeClr val="bg1">
                <a:lumMod val="85000"/>
              </a:schemeClr>
            </a:solidFill>
            <a:ln>
              <a:noFill/>
            </a:ln>
            <a:effectLst/>
          </p:spPr>
          <p:txBody>
            <a:bodyPr wrap="none" anchor="ctr"/>
            <a:lstStyle>
              <a:defPPr>
                <a:defRPr lang="en-US"/>
              </a:defPPr>
              <a:lvl1pPr algn="l" defTabSz="1827213" rtl="0" fontAlgn="base">
                <a:spcBef>
                  <a:spcPct val="0"/>
                </a:spcBef>
                <a:spcAft>
                  <a:spcPct val="0"/>
                </a:spcAft>
                <a:defRPr sz="3600" kern="1200">
                  <a:solidFill>
                    <a:schemeClr val="tx1"/>
                  </a:solidFill>
                  <a:latin typeface="Lato Light"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charset="0"/>
                  <a:ea typeface="MS PGothic" pitchFamily="34" charset="-128"/>
                  <a:cs typeface="+mn-cs"/>
                </a:defRPr>
              </a:lvl5pPr>
              <a:lvl6pPr marL="2286000" algn="l" defTabSz="914400" rtl="0" eaLnBrk="1" latinLnBrk="0" hangingPunct="1">
                <a:defRPr sz="3600" kern="1200">
                  <a:solidFill>
                    <a:schemeClr val="tx1"/>
                  </a:solidFill>
                  <a:latin typeface="Lato Light" charset="0"/>
                  <a:ea typeface="MS PGothic" pitchFamily="34" charset="-128"/>
                  <a:cs typeface="+mn-cs"/>
                </a:defRPr>
              </a:lvl6pPr>
              <a:lvl7pPr marL="2743200" algn="l" defTabSz="914400" rtl="0" eaLnBrk="1" latinLnBrk="0" hangingPunct="1">
                <a:defRPr sz="3600" kern="1200">
                  <a:solidFill>
                    <a:schemeClr val="tx1"/>
                  </a:solidFill>
                  <a:latin typeface="Lato Light" charset="0"/>
                  <a:ea typeface="MS PGothic" pitchFamily="34" charset="-128"/>
                  <a:cs typeface="+mn-cs"/>
                </a:defRPr>
              </a:lvl7pPr>
              <a:lvl8pPr marL="3200400" algn="l" defTabSz="914400" rtl="0" eaLnBrk="1" latinLnBrk="0" hangingPunct="1">
                <a:defRPr sz="3600" kern="1200">
                  <a:solidFill>
                    <a:schemeClr val="tx1"/>
                  </a:solidFill>
                  <a:latin typeface="Lato Light" charset="0"/>
                  <a:ea typeface="MS PGothic" pitchFamily="34" charset="-128"/>
                  <a:cs typeface="+mn-cs"/>
                </a:defRPr>
              </a:lvl8pPr>
              <a:lvl9pPr marL="3657600" algn="l" defTabSz="914400" rtl="0" eaLnBrk="1" latinLnBrk="0" hangingPunct="1">
                <a:defRPr sz="3600" kern="1200">
                  <a:solidFill>
                    <a:schemeClr val="tx1"/>
                  </a:solidFill>
                  <a:latin typeface="Lato Light" charset="0"/>
                  <a:ea typeface="MS PGothic" pitchFamily="34" charset="-128"/>
                  <a:cs typeface="+mn-cs"/>
                </a:defRPr>
              </a:lvl9pPr>
            </a:lstStyle>
            <a:p>
              <a:pPr defTabSz="685663" fontAlgn="auto">
                <a:spcBef>
                  <a:spcPts val="0"/>
                </a:spcBef>
                <a:spcAft>
                  <a:spcPts val="0"/>
                </a:spcAft>
                <a:defRPr/>
              </a:pPr>
              <a:endParaRPr lang="en-US" sz="3000" dirty="0">
                <a:latin typeface="Roboto Light"/>
                <a:ea typeface="+mn-ea"/>
              </a:endParaRPr>
            </a:p>
          </p:txBody>
        </p:sp>
      </p:grpSp>
      <p:grpSp>
        <p:nvGrpSpPr>
          <p:cNvPr id="49" name="Group 48"/>
          <p:cNvGrpSpPr/>
          <p:nvPr/>
        </p:nvGrpSpPr>
        <p:grpSpPr>
          <a:xfrm>
            <a:off x="6180406" y="3479299"/>
            <a:ext cx="291967" cy="972201"/>
            <a:chOff x="4940786" y="6773068"/>
            <a:chExt cx="401637" cy="1003300"/>
          </a:xfrm>
        </p:grpSpPr>
        <p:sp>
          <p:nvSpPr>
            <p:cNvPr id="50" name="Freeform 49"/>
            <p:cNvSpPr>
              <a:spLocks noChangeArrowheads="1"/>
            </p:cNvSpPr>
            <p:nvPr/>
          </p:nvSpPr>
          <p:spPr bwMode="auto">
            <a:xfrm>
              <a:off x="4940786" y="6942931"/>
              <a:ext cx="401637" cy="833437"/>
            </a:xfrm>
            <a:custGeom>
              <a:avLst/>
              <a:gdLst>
                <a:gd name="T0" fmla="*/ 257 w 483"/>
                <a:gd name="T1" fmla="*/ 0 h 1002"/>
                <a:gd name="T2" fmla="*/ 257 w 483"/>
                <a:gd name="T3" fmla="*/ 0 h 1002"/>
                <a:gd name="T4" fmla="*/ 113 w 483"/>
                <a:gd name="T5" fmla="*/ 0 h 1002"/>
                <a:gd name="T6" fmla="*/ 0 w 483"/>
                <a:gd name="T7" fmla="*/ 113 h 1002"/>
                <a:gd name="T8" fmla="*/ 0 w 483"/>
                <a:gd name="T9" fmla="*/ 437 h 1002"/>
                <a:gd name="T10" fmla="*/ 45 w 483"/>
                <a:gd name="T11" fmla="*/ 482 h 1002"/>
                <a:gd name="T12" fmla="*/ 98 w 483"/>
                <a:gd name="T13" fmla="*/ 437 h 1002"/>
                <a:gd name="T14" fmla="*/ 98 w 483"/>
                <a:gd name="T15" fmla="*/ 151 h 1002"/>
                <a:gd name="T16" fmla="*/ 98 w 483"/>
                <a:gd name="T17" fmla="*/ 151 h 1002"/>
                <a:gd name="T18" fmla="*/ 113 w 483"/>
                <a:gd name="T19" fmla="*/ 151 h 1002"/>
                <a:gd name="T20" fmla="*/ 113 w 483"/>
                <a:gd name="T21" fmla="*/ 151 h 1002"/>
                <a:gd name="T22" fmla="*/ 113 w 483"/>
                <a:gd name="T23" fmla="*/ 949 h 1002"/>
                <a:gd name="T24" fmla="*/ 173 w 483"/>
                <a:gd name="T25" fmla="*/ 1001 h 1002"/>
                <a:gd name="T26" fmla="*/ 234 w 483"/>
                <a:gd name="T27" fmla="*/ 949 h 1002"/>
                <a:gd name="T28" fmla="*/ 234 w 483"/>
                <a:gd name="T29" fmla="*/ 482 h 1002"/>
                <a:gd name="T30" fmla="*/ 241 w 483"/>
                <a:gd name="T31" fmla="*/ 474 h 1002"/>
                <a:gd name="T32" fmla="*/ 249 w 483"/>
                <a:gd name="T33" fmla="*/ 474 h 1002"/>
                <a:gd name="T34" fmla="*/ 257 w 483"/>
                <a:gd name="T35" fmla="*/ 482 h 1002"/>
                <a:gd name="T36" fmla="*/ 257 w 483"/>
                <a:gd name="T37" fmla="*/ 949 h 1002"/>
                <a:gd name="T38" fmla="*/ 317 w 483"/>
                <a:gd name="T39" fmla="*/ 1001 h 1002"/>
                <a:gd name="T40" fmla="*/ 369 w 483"/>
                <a:gd name="T41" fmla="*/ 949 h 1002"/>
                <a:gd name="T42" fmla="*/ 369 w 483"/>
                <a:gd name="T43" fmla="*/ 151 h 1002"/>
                <a:gd name="T44" fmla="*/ 377 w 483"/>
                <a:gd name="T45" fmla="*/ 151 h 1002"/>
                <a:gd name="T46" fmla="*/ 385 w 483"/>
                <a:gd name="T47" fmla="*/ 151 h 1002"/>
                <a:gd name="T48" fmla="*/ 392 w 483"/>
                <a:gd name="T49" fmla="*/ 151 h 1002"/>
                <a:gd name="T50" fmla="*/ 392 w 483"/>
                <a:gd name="T51" fmla="*/ 437 h 1002"/>
                <a:gd name="T52" fmla="*/ 437 w 483"/>
                <a:gd name="T53" fmla="*/ 482 h 1002"/>
                <a:gd name="T54" fmla="*/ 482 w 483"/>
                <a:gd name="T55" fmla="*/ 437 h 1002"/>
                <a:gd name="T56" fmla="*/ 482 w 483"/>
                <a:gd name="T57" fmla="*/ 113 h 1002"/>
                <a:gd name="T58" fmla="*/ 377 w 483"/>
                <a:gd name="T59" fmla="*/ 0 h 1002"/>
                <a:gd name="T60" fmla="*/ 257 w 483"/>
                <a:gd name="T61" fmla="*/ 0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3" h="1002">
                  <a:moveTo>
                    <a:pt x="257" y="0"/>
                  </a:moveTo>
                  <a:lnTo>
                    <a:pt x="257" y="0"/>
                  </a:lnTo>
                  <a:cubicBezTo>
                    <a:pt x="113" y="0"/>
                    <a:pt x="113" y="0"/>
                    <a:pt x="113" y="0"/>
                  </a:cubicBezTo>
                  <a:cubicBezTo>
                    <a:pt x="53" y="0"/>
                    <a:pt x="0" y="52"/>
                    <a:pt x="0" y="113"/>
                  </a:cubicBezTo>
                  <a:cubicBezTo>
                    <a:pt x="0" y="437"/>
                    <a:pt x="0" y="437"/>
                    <a:pt x="0" y="437"/>
                  </a:cubicBezTo>
                  <a:cubicBezTo>
                    <a:pt x="0" y="460"/>
                    <a:pt x="23" y="482"/>
                    <a:pt x="45" y="482"/>
                  </a:cubicBezTo>
                  <a:cubicBezTo>
                    <a:pt x="76" y="482"/>
                    <a:pt x="98" y="460"/>
                    <a:pt x="98" y="437"/>
                  </a:cubicBezTo>
                  <a:lnTo>
                    <a:pt x="98" y="151"/>
                  </a:lnTo>
                  <a:lnTo>
                    <a:pt x="98" y="151"/>
                  </a:lnTo>
                  <a:cubicBezTo>
                    <a:pt x="113" y="151"/>
                    <a:pt x="113" y="151"/>
                    <a:pt x="113" y="151"/>
                  </a:cubicBezTo>
                  <a:lnTo>
                    <a:pt x="113" y="151"/>
                  </a:lnTo>
                  <a:cubicBezTo>
                    <a:pt x="113" y="949"/>
                    <a:pt x="113" y="949"/>
                    <a:pt x="113" y="949"/>
                  </a:cubicBezTo>
                  <a:cubicBezTo>
                    <a:pt x="113" y="978"/>
                    <a:pt x="144" y="1001"/>
                    <a:pt x="173" y="1001"/>
                  </a:cubicBezTo>
                  <a:cubicBezTo>
                    <a:pt x="204" y="1001"/>
                    <a:pt x="234" y="978"/>
                    <a:pt x="234" y="949"/>
                  </a:cubicBezTo>
                  <a:cubicBezTo>
                    <a:pt x="234" y="482"/>
                    <a:pt x="234" y="482"/>
                    <a:pt x="234" y="482"/>
                  </a:cubicBezTo>
                  <a:cubicBezTo>
                    <a:pt x="234" y="474"/>
                    <a:pt x="234" y="474"/>
                    <a:pt x="241" y="474"/>
                  </a:cubicBezTo>
                  <a:cubicBezTo>
                    <a:pt x="249" y="474"/>
                    <a:pt x="249" y="474"/>
                    <a:pt x="249" y="474"/>
                  </a:cubicBezTo>
                  <a:cubicBezTo>
                    <a:pt x="249" y="474"/>
                    <a:pt x="257" y="474"/>
                    <a:pt x="257" y="482"/>
                  </a:cubicBezTo>
                  <a:cubicBezTo>
                    <a:pt x="257" y="949"/>
                    <a:pt x="257" y="949"/>
                    <a:pt x="257" y="949"/>
                  </a:cubicBezTo>
                  <a:cubicBezTo>
                    <a:pt x="257" y="978"/>
                    <a:pt x="278" y="1001"/>
                    <a:pt x="317" y="1001"/>
                  </a:cubicBezTo>
                  <a:cubicBezTo>
                    <a:pt x="346" y="1001"/>
                    <a:pt x="369" y="978"/>
                    <a:pt x="369" y="949"/>
                  </a:cubicBezTo>
                  <a:cubicBezTo>
                    <a:pt x="369" y="151"/>
                    <a:pt x="369" y="151"/>
                    <a:pt x="369" y="151"/>
                  </a:cubicBezTo>
                  <a:lnTo>
                    <a:pt x="377" y="151"/>
                  </a:lnTo>
                  <a:cubicBezTo>
                    <a:pt x="385" y="151"/>
                    <a:pt x="385" y="151"/>
                    <a:pt x="385" y="151"/>
                  </a:cubicBezTo>
                  <a:cubicBezTo>
                    <a:pt x="392" y="151"/>
                    <a:pt x="392" y="151"/>
                    <a:pt x="392" y="151"/>
                  </a:cubicBezTo>
                  <a:lnTo>
                    <a:pt x="392" y="437"/>
                  </a:lnTo>
                  <a:cubicBezTo>
                    <a:pt x="392" y="460"/>
                    <a:pt x="414" y="482"/>
                    <a:pt x="437" y="482"/>
                  </a:cubicBezTo>
                  <a:cubicBezTo>
                    <a:pt x="467" y="482"/>
                    <a:pt x="482" y="460"/>
                    <a:pt x="482" y="437"/>
                  </a:cubicBezTo>
                  <a:cubicBezTo>
                    <a:pt x="482" y="113"/>
                    <a:pt x="482" y="113"/>
                    <a:pt x="482" y="113"/>
                  </a:cubicBezTo>
                  <a:cubicBezTo>
                    <a:pt x="482" y="52"/>
                    <a:pt x="437" y="0"/>
                    <a:pt x="377" y="0"/>
                  </a:cubicBezTo>
                  <a:lnTo>
                    <a:pt x="257" y="0"/>
                  </a:lnTo>
                </a:path>
              </a:pathLst>
            </a:custGeom>
            <a:solidFill>
              <a:schemeClr val="bg1">
                <a:lumMod val="85000"/>
              </a:schemeClr>
            </a:solidFill>
            <a:ln>
              <a:noFill/>
            </a:ln>
            <a:effectLst/>
          </p:spPr>
          <p:txBody>
            <a:bodyPr wrap="none" anchor="ctr"/>
            <a:lstStyle>
              <a:defPPr>
                <a:defRPr lang="en-US"/>
              </a:defPPr>
              <a:lvl1pPr algn="l" defTabSz="1827213" rtl="0" fontAlgn="base">
                <a:spcBef>
                  <a:spcPct val="0"/>
                </a:spcBef>
                <a:spcAft>
                  <a:spcPct val="0"/>
                </a:spcAft>
                <a:defRPr sz="3600" kern="1200">
                  <a:solidFill>
                    <a:schemeClr val="tx1"/>
                  </a:solidFill>
                  <a:latin typeface="Lato Light"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charset="0"/>
                  <a:ea typeface="MS PGothic" pitchFamily="34" charset="-128"/>
                  <a:cs typeface="+mn-cs"/>
                </a:defRPr>
              </a:lvl5pPr>
              <a:lvl6pPr marL="2286000" algn="l" defTabSz="914400" rtl="0" eaLnBrk="1" latinLnBrk="0" hangingPunct="1">
                <a:defRPr sz="3600" kern="1200">
                  <a:solidFill>
                    <a:schemeClr val="tx1"/>
                  </a:solidFill>
                  <a:latin typeface="Lato Light" charset="0"/>
                  <a:ea typeface="MS PGothic" pitchFamily="34" charset="-128"/>
                  <a:cs typeface="+mn-cs"/>
                </a:defRPr>
              </a:lvl6pPr>
              <a:lvl7pPr marL="2743200" algn="l" defTabSz="914400" rtl="0" eaLnBrk="1" latinLnBrk="0" hangingPunct="1">
                <a:defRPr sz="3600" kern="1200">
                  <a:solidFill>
                    <a:schemeClr val="tx1"/>
                  </a:solidFill>
                  <a:latin typeface="Lato Light" charset="0"/>
                  <a:ea typeface="MS PGothic" pitchFamily="34" charset="-128"/>
                  <a:cs typeface="+mn-cs"/>
                </a:defRPr>
              </a:lvl7pPr>
              <a:lvl8pPr marL="3200400" algn="l" defTabSz="914400" rtl="0" eaLnBrk="1" latinLnBrk="0" hangingPunct="1">
                <a:defRPr sz="3600" kern="1200">
                  <a:solidFill>
                    <a:schemeClr val="tx1"/>
                  </a:solidFill>
                  <a:latin typeface="Lato Light" charset="0"/>
                  <a:ea typeface="MS PGothic" pitchFamily="34" charset="-128"/>
                  <a:cs typeface="+mn-cs"/>
                </a:defRPr>
              </a:lvl8pPr>
              <a:lvl9pPr marL="3657600" algn="l" defTabSz="914400" rtl="0" eaLnBrk="1" latinLnBrk="0" hangingPunct="1">
                <a:defRPr sz="3600" kern="1200">
                  <a:solidFill>
                    <a:schemeClr val="tx1"/>
                  </a:solidFill>
                  <a:latin typeface="Lato Light" charset="0"/>
                  <a:ea typeface="MS PGothic" pitchFamily="34" charset="-128"/>
                  <a:cs typeface="+mn-cs"/>
                </a:defRPr>
              </a:lvl9pPr>
            </a:lstStyle>
            <a:p>
              <a:pPr defTabSz="685663" fontAlgn="auto">
                <a:spcBef>
                  <a:spcPts val="0"/>
                </a:spcBef>
                <a:spcAft>
                  <a:spcPts val="0"/>
                </a:spcAft>
                <a:defRPr/>
              </a:pPr>
              <a:endParaRPr lang="en-US" sz="3000" dirty="0">
                <a:latin typeface="Roboto Light"/>
                <a:ea typeface="+mn-ea"/>
              </a:endParaRPr>
            </a:p>
          </p:txBody>
        </p:sp>
        <p:sp>
          <p:nvSpPr>
            <p:cNvPr id="51" name="Freeform 50"/>
            <p:cNvSpPr>
              <a:spLocks noChangeArrowheads="1"/>
            </p:cNvSpPr>
            <p:nvPr/>
          </p:nvSpPr>
          <p:spPr bwMode="auto">
            <a:xfrm>
              <a:off x="5074136" y="6773068"/>
              <a:ext cx="144462" cy="147638"/>
            </a:xfrm>
            <a:custGeom>
              <a:avLst/>
              <a:gdLst>
                <a:gd name="T0" fmla="*/ 83 w 175"/>
                <a:gd name="T1" fmla="*/ 0 h 183"/>
                <a:gd name="T2" fmla="*/ 83 w 175"/>
                <a:gd name="T3" fmla="*/ 0 h 183"/>
                <a:gd name="T4" fmla="*/ 174 w 175"/>
                <a:gd name="T5" fmla="*/ 91 h 183"/>
                <a:gd name="T6" fmla="*/ 83 w 175"/>
                <a:gd name="T7" fmla="*/ 182 h 183"/>
                <a:gd name="T8" fmla="*/ 0 w 175"/>
                <a:gd name="T9" fmla="*/ 91 h 183"/>
                <a:gd name="T10" fmla="*/ 83 w 175"/>
                <a:gd name="T11" fmla="*/ 0 h 183"/>
              </a:gdLst>
              <a:ahLst/>
              <a:cxnLst>
                <a:cxn ang="0">
                  <a:pos x="T0" y="T1"/>
                </a:cxn>
                <a:cxn ang="0">
                  <a:pos x="T2" y="T3"/>
                </a:cxn>
                <a:cxn ang="0">
                  <a:pos x="T4" y="T5"/>
                </a:cxn>
                <a:cxn ang="0">
                  <a:pos x="T6" y="T7"/>
                </a:cxn>
                <a:cxn ang="0">
                  <a:pos x="T8" y="T9"/>
                </a:cxn>
                <a:cxn ang="0">
                  <a:pos x="T10" y="T11"/>
                </a:cxn>
              </a:cxnLst>
              <a:rect l="0" t="0" r="r" b="b"/>
              <a:pathLst>
                <a:path w="175" h="183">
                  <a:moveTo>
                    <a:pt x="83" y="0"/>
                  </a:moveTo>
                  <a:lnTo>
                    <a:pt x="83" y="0"/>
                  </a:lnTo>
                  <a:cubicBezTo>
                    <a:pt x="136" y="0"/>
                    <a:pt x="174" y="46"/>
                    <a:pt x="174" y="91"/>
                  </a:cubicBezTo>
                  <a:cubicBezTo>
                    <a:pt x="174" y="144"/>
                    <a:pt x="136" y="182"/>
                    <a:pt x="83" y="182"/>
                  </a:cubicBezTo>
                  <a:cubicBezTo>
                    <a:pt x="38" y="182"/>
                    <a:pt x="0" y="144"/>
                    <a:pt x="0" y="91"/>
                  </a:cubicBezTo>
                  <a:cubicBezTo>
                    <a:pt x="0" y="46"/>
                    <a:pt x="38" y="0"/>
                    <a:pt x="83" y="0"/>
                  </a:cubicBezTo>
                </a:path>
              </a:pathLst>
            </a:custGeom>
            <a:solidFill>
              <a:schemeClr val="bg1">
                <a:lumMod val="85000"/>
              </a:schemeClr>
            </a:solidFill>
            <a:ln>
              <a:noFill/>
            </a:ln>
            <a:effectLst/>
          </p:spPr>
          <p:txBody>
            <a:bodyPr wrap="none" anchor="ctr"/>
            <a:lstStyle>
              <a:defPPr>
                <a:defRPr lang="en-US"/>
              </a:defPPr>
              <a:lvl1pPr algn="l" defTabSz="1827213" rtl="0" fontAlgn="base">
                <a:spcBef>
                  <a:spcPct val="0"/>
                </a:spcBef>
                <a:spcAft>
                  <a:spcPct val="0"/>
                </a:spcAft>
                <a:defRPr sz="3600" kern="1200">
                  <a:solidFill>
                    <a:schemeClr val="tx1"/>
                  </a:solidFill>
                  <a:latin typeface="Lato Light"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charset="0"/>
                  <a:ea typeface="MS PGothic" pitchFamily="34" charset="-128"/>
                  <a:cs typeface="+mn-cs"/>
                </a:defRPr>
              </a:lvl5pPr>
              <a:lvl6pPr marL="2286000" algn="l" defTabSz="914400" rtl="0" eaLnBrk="1" latinLnBrk="0" hangingPunct="1">
                <a:defRPr sz="3600" kern="1200">
                  <a:solidFill>
                    <a:schemeClr val="tx1"/>
                  </a:solidFill>
                  <a:latin typeface="Lato Light" charset="0"/>
                  <a:ea typeface="MS PGothic" pitchFamily="34" charset="-128"/>
                  <a:cs typeface="+mn-cs"/>
                </a:defRPr>
              </a:lvl6pPr>
              <a:lvl7pPr marL="2743200" algn="l" defTabSz="914400" rtl="0" eaLnBrk="1" latinLnBrk="0" hangingPunct="1">
                <a:defRPr sz="3600" kern="1200">
                  <a:solidFill>
                    <a:schemeClr val="tx1"/>
                  </a:solidFill>
                  <a:latin typeface="Lato Light" charset="0"/>
                  <a:ea typeface="MS PGothic" pitchFamily="34" charset="-128"/>
                  <a:cs typeface="+mn-cs"/>
                </a:defRPr>
              </a:lvl7pPr>
              <a:lvl8pPr marL="3200400" algn="l" defTabSz="914400" rtl="0" eaLnBrk="1" latinLnBrk="0" hangingPunct="1">
                <a:defRPr sz="3600" kern="1200">
                  <a:solidFill>
                    <a:schemeClr val="tx1"/>
                  </a:solidFill>
                  <a:latin typeface="Lato Light" charset="0"/>
                  <a:ea typeface="MS PGothic" pitchFamily="34" charset="-128"/>
                  <a:cs typeface="+mn-cs"/>
                </a:defRPr>
              </a:lvl8pPr>
              <a:lvl9pPr marL="3657600" algn="l" defTabSz="914400" rtl="0" eaLnBrk="1" latinLnBrk="0" hangingPunct="1">
                <a:defRPr sz="3600" kern="1200">
                  <a:solidFill>
                    <a:schemeClr val="tx1"/>
                  </a:solidFill>
                  <a:latin typeface="Lato Light" charset="0"/>
                  <a:ea typeface="MS PGothic" pitchFamily="34" charset="-128"/>
                  <a:cs typeface="+mn-cs"/>
                </a:defRPr>
              </a:lvl9pPr>
            </a:lstStyle>
            <a:p>
              <a:pPr defTabSz="685663" fontAlgn="auto">
                <a:spcBef>
                  <a:spcPts val="0"/>
                </a:spcBef>
                <a:spcAft>
                  <a:spcPts val="0"/>
                </a:spcAft>
                <a:defRPr/>
              </a:pPr>
              <a:endParaRPr lang="en-US" sz="3000" dirty="0">
                <a:latin typeface="Roboto Light"/>
                <a:ea typeface="+mn-ea"/>
              </a:endParaRPr>
            </a:p>
          </p:txBody>
        </p:sp>
      </p:grpSp>
      <p:grpSp>
        <p:nvGrpSpPr>
          <p:cNvPr id="52" name="Group 51"/>
          <p:cNvGrpSpPr/>
          <p:nvPr/>
        </p:nvGrpSpPr>
        <p:grpSpPr>
          <a:xfrm>
            <a:off x="2722867" y="2286001"/>
            <a:ext cx="291967" cy="972201"/>
            <a:chOff x="4940786" y="6773068"/>
            <a:chExt cx="401637" cy="1003300"/>
          </a:xfrm>
        </p:grpSpPr>
        <p:sp>
          <p:nvSpPr>
            <p:cNvPr id="53" name="Freeform 52"/>
            <p:cNvSpPr>
              <a:spLocks noChangeArrowheads="1"/>
            </p:cNvSpPr>
            <p:nvPr/>
          </p:nvSpPr>
          <p:spPr bwMode="auto">
            <a:xfrm>
              <a:off x="4940786" y="6942931"/>
              <a:ext cx="401637" cy="833437"/>
            </a:xfrm>
            <a:custGeom>
              <a:avLst/>
              <a:gdLst>
                <a:gd name="T0" fmla="*/ 257 w 483"/>
                <a:gd name="T1" fmla="*/ 0 h 1002"/>
                <a:gd name="T2" fmla="*/ 257 w 483"/>
                <a:gd name="T3" fmla="*/ 0 h 1002"/>
                <a:gd name="T4" fmla="*/ 113 w 483"/>
                <a:gd name="T5" fmla="*/ 0 h 1002"/>
                <a:gd name="T6" fmla="*/ 0 w 483"/>
                <a:gd name="T7" fmla="*/ 113 h 1002"/>
                <a:gd name="T8" fmla="*/ 0 w 483"/>
                <a:gd name="T9" fmla="*/ 437 h 1002"/>
                <a:gd name="T10" fmla="*/ 45 w 483"/>
                <a:gd name="T11" fmla="*/ 482 h 1002"/>
                <a:gd name="T12" fmla="*/ 98 w 483"/>
                <a:gd name="T13" fmla="*/ 437 h 1002"/>
                <a:gd name="T14" fmla="*/ 98 w 483"/>
                <a:gd name="T15" fmla="*/ 151 h 1002"/>
                <a:gd name="T16" fmla="*/ 98 w 483"/>
                <a:gd name="T17" fmla="*/ 151 h 1002"/>
                <a:gd name="T18" fmla="*/ 113 w 483"/>
                <a:gd name="T19" fmla="*/ 151 h 1002"/>
                <a:gd name="T20" fmla="*/ 113 w 483"/>
                <a:gd name="T21" fmla="*/ 151 h 1002"/>
                <a:gd name="T22" fmla="*/ 113 w 483"/>
                <a:gd name="T23" fmla="*/ 949 h 1002"/>
                <a:gd name="T24" fmla="*/ 173 w 483"/>
                <a:gd name="T25" fmla="*/ 1001 h 1002"/>
                <a:gd name="T26" fmla="*/ 234 w 483"/>
                <a:gd name="T27" fmla="*/ 949 h 1002"/>
                <a:gd name="T28" fmla="*/ 234 w 483"/>
                <a:gd name="T29" fmla="*/ 482 h 1002"/>
                <a:gd name="T30" fmla="*/ 241 w 483"/>
                <a:gd name="T31" fmla="*/ 474 h 1002"/>
                <a:gd name="T32" fmla="*/ 249 w 483"/>
                <a:gd name="T33" fmla="*/ 474 h 1002"/>
                <a:gd name="T34" fmla="*/ 257 w 483"/>
                <a:gd name="T35" fmla="*/ 482 h 1002"/>
                <a:gd name="T36" fmla="*/ 257 w 483"/>
                <a:gd name="T37" fmla="*/ 949 h 1002"/>
                <a:gd name="T38" fmla="*/ 317 w 483"/>
                <a:gd name="T39" fmla="*/ 1001 h 1002"/>
                <a:gd name="T40" fmla="*/ 369 w 483"/>
                <a:gd name="T41" fmla="*/ 949 h 1002"/>
                <a:gd name="T42" fmla="*/ 369 w 483"/>
                <a:gd name="T43" fmla="*/ 151 h 1002"/>
                <a:gd name="T44" fmla="*/ 377 w 483"/>
                <a:gd name="T45" fmla="*/ 151 h 1002"/>
                <a:gd name="T46" fmla="*/ 385 w 483"/>
                <a:gd name="T47" fmla="*/ 151 h 1002"/>
                <a:gd name="T48" fmla="*/ 392 w 483"/>
                <a:gd name="T49" fmla="*/ 151 h 1002"/>
                <a:gd name="T50" fmla="*/ 392 w 483"/>
                <a:gd name="T51" fmla="*/ 437 h 1002"/>
                <a:gd name="T52" fmla="*/ 437 w 483"/>
                <a:gd name="T53" fmla="*/ 482 h 1002"/>
                <a:gd name="T54" fmla="*/ 482 w 483"/>
                <a:gd name="T55" fmla="*/ 437 h 1002"/>
                <a:gd name="T56" fmla="*/ 482 w 483"/>
                <a:gd name="T57" fmla="*/ 113 h 1002"/>
                <a:gd name="T58" fmla="*/ 377 w 483"/>
                <a:gd name="T59" fmla="*/ 0 h 1002"/>
                <a:gd name="T60" fmla="*/ 257 w 483"/>
                <a:gd name="T61" fmla="*/ 0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3" h="1002">
                  <a:moveTo>
                    <a:pt x="257" y="0"/>
                  </a:moveTo>
                  <a:lnTo>
                    <a:pt x="257" y="0"/>
                  </a:lnTo>
                  <a:cubicBezTo>
                    <a:pt x="113" y="0"/>
                    <a:pt x="113" y="0"/>
                    <a:pt x="113" y="0"/>
                  </a:cubicBezTo>
                  <a:cubicBezTo>
                    <a:pt x="53" y="0"/>
                    <a:pt x="0" y="52"/>
                    <a:pt x="0" y="113"/>
                  </a:cubicBezTo>
                  <a:cubicBezTo>
                    <a:pt x="0" y="437"/>
                    <a:pt x="0" y="437"/>
                    <a:pt x="0" y="437"/>
                  </a:cubicBezTo>
                  <a:cubicBezTo>
                    <a:pt x="0" y="460"/>
                    <a:pt x="23" y="482"/>
                    <a:pt x="45" y="482"/>
                  </a:cubicBezTo>
                  <a:cubicBezTo>
                    <a:pt x="76" y="482"/>
                    <a:pt x="98" y="460"/>
                    <a:pt x="98" y="437"/>
                  </a:cubicBezTo>
                  <a:lnTo>
                    <a:pt x="98" y="151"/>
                  </a:lnTo>
                  <a:lnTo>
                    <a:pt x="98" y="151"/>
                  </a:lnTo>
                  <a:cubicBezTo>
                    <a:pt x="113" y="151"/>
                    <a:pt x="113" y="151"/>
                    <a:pt x="113" y="151"/>
                  </a:cubicBezTo>
                  <a:lnTo>
                    <a:pt x="113" y="151"/>
                  </a:lnTo>
                  <a:cubicBezTo>
                    <a:pt x="113" y="949"/>
                    <a:pt x="113" y="949"/>
                    <a:pt x="113" y="949"/>
                  </a:cubicBezTo>
                  <a:cubicBezTo>
                    <a:pt x="113" y="978"/>
                    <a:pt x="144" y="1001"/>
                    <a:pt x="173" y="1001"/>
                  </a:cubicBezTo>
                  <a:cubicBezTo>
                    <a:pt x="204" y="1001"/>
                    <a:pt x="234" y="978"/>
                    <a:pt x="234" y="949"/>
                  </a:cubicBezTo>
                  <a:cubicBezTo>
                    <a:pt x="234" y="482"/>
                    <a:pt x="234" y="482"/>
                    <a:pt x="234" y="482"/>
                  </a:cubicBezTo>
                  <a:cubicBezTo>
                    <a:pt x="234" y="474"/>
                    <a:pt x="234" y="474"/>
                    <a:pt x="241" y="474"/>
                  </a:cubicBezTo>
                  <a:cubicBezTo>
                    <a:pt x="249" y="474"/>
                    <a:pt x="249" y="474"/>
                    <a:pt x="249" y="474"/>
                  </a:cubicBezTo>
                  <a:cubicBezTo>
                    <a:pt x="249" y="474"/>
                    <a:pt x="257" y="474"/>
                    <a:pt x="257" y="482"/>
                  </a:cubicBezTo>
                  <a:cubicBezTo>
                    <a:pt x="257" y="949"/>
                    <a:pt x="257" y="949"/>
                    <a:pt x="257" y="949"/>
                  </a:cubicBezTo>
                  <a:cubicBezTo>
                    <a:pt x="257" y="978"/>
                    <a:pt x="278" y="1001"/>
                    <a:pt x="317" y="1001"/>
                  </a:cubicBezTo>
                  <a:cubicBezTo>
                    <a:pt x="346" y="1001"/>
                    <a:pt x="369" y="978"/>
                    <a:pt x="369" y="949"/>
                  </a:cubicBezTo>
                  <a:cubicBezTo>
                    <a:pt x="369" y="151"/>
                    <a:pt x="369" y="151"/>
                    <a:pt x="369" y="151"/>
                  </a:cubicBezTo>
                  <a:lnTo>
                    <a:pt x="377" y="151"/>
                  </a:lnTo>
                  <a:cubicBezTo>
                    <a:pt x="385" y="151"/>
                    <a:pt x="385" y="151"/>
                    <a:pt x="385" y="151"/>
                  </a:cubicBezTo>
                  <a:cubicBezTo>
                    <a:pt x="392" y="151"/>
                    <a:pt x="392" y="151"/>
                    <a:pt x="392" y="151"/>
                  </a:cubicBezTo>
                  <a:lnTo>
                    <a:pt x="392" y="437"/>
                  </a:lnTo>
                  <a:cubicBezTo>
                    <a:pt x="392" y="460"/>
                    <a:pt x="414" y="482"/>
                    <a:pt x="437" y="482"/>
                  </a:cubicBezTo>
                  <a:cubicBezTo>
                    <a:pt x="467" y="482"/>
                    <a:pt x="482" y="460"/>
                    <a:pt x="482" y="437"/>
                  </a:cubicBezTo>
                  <a:cubicBezTo>
                    <a:pt x="482" y="113"/>
                    <a:pt x="482" y="113"/>
                    <a:pt x="482" y="113"/>
                  </a:cubicBezTo>
                  <a:cubicBezTo>
                    <a:pt x="482" y="52"/>
                    <a:pt x="437" y="0"/>
                    <a:pt x="377" y="0"/>
                  </a:cubicBezTo>
                  <a:lnTo>
                    <a:pt x="257" y="0"/>
                  </a:lnTo>
                </a:path>
              </a:pathLst>
            </a:custGeom>
            <a:solidFill>
              <a:schemeClr val="bg1">
                <a:lumMod val="85000"/>
              </a:schemeClr>
            </a:solidFill>
            <a:ln>
              <a:noFill/>
            </a:ln>
            <a:effectLst/>
          </p:spPr>
          <p:txBody>
            <a:bodyPr wrap="none" anchor="ctr"/>
            <a:lstStyle>
              <a:defPPr>
                <a:defRPr lang="en-US"/>
              </a:defPPr>
              <a:lvl1pPr algn="l" defTabSz="1827213" rtl="0" fontAlgn="base">
                <a:spcBef>
                  <a:spcPct val="0"/>
                </a:spcBef>
                <a:spcAft>
                  <a:spcPct val="0"/>
                </a:spcAft>
                <a:defRPr sz="3600" kern="1200">
                  <a:solidFill>
                    <a:schemeClr val="tx1"/>
                  </a:solidFill>
                  <a:latin typeface="Lato Light"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charset="0"/>
                  <a:ea typeface="MS PGothic" pitchFamily="34" charset="-128"/>
                  <a:cs typeface="+mn-cs"/>
                </a:defRPr>
              </a:lvl5pPr>
              <a:lvl6pPr marL="2286000" algn="l" defTabSz="914400" rtl="0" eaLnBrk="1" latinLnBrk="0" hangingPunct="1">
                <a:defRPr sz="3600" kern="1200">
                  <a:solidFill>
                    <a:schemeClr val="tx1"/>
                  </a:solidFill>
                  <a:latin typeface="Lato Light" charset="0"/>
                  <a:ea typeface="MS PGothic" pitchFamily="34" charset="-128"/>
                  <a:cs typeface="+mn-cs"/>
                </a:defRPr>
              </a:lvl6pPr>
              <a:lvl7pPr marL="2743200" algn="l" defTabSz="914400" rtl="0" eaLnBrk="1" latinLnBrk="0" hangingPunct="1">
                <a:defRPr sz="3600" kern="1200">
                  <a:solidFill>
                    <a:schemeClr val="tx1"/>
                  </a:solidFill>
                  <a:latin typeface="Lato Light" charset="0"/>
                  <a:ea typeface="MS PGothic" pitchFamily="34" charset="-128"/>
                  <a:cs typeface="+mn-cs"/>
                </a:defRPr>
              </a:lvl7pPr>
              <a:lvl8pPr marL="3200400" algn="l" defTabSz="914400" rtl="0" eaLnBrk="1" latinLnBrk="0" hangingPunct="1">
                <a:defRPr sz="3600" kern="1200">
                  <a:solidFill>
                    <a:schemeClr val="tx1"/>
                  </a:solidFill>
                  <a:latin typeface="Lato Light" charset="0"/>
                  <a:ea typeface="MS PGothic" pitchFamily="34" charset="-128"/>
                  <a:cs typeface="+mn-cs"/>
                </a:defRPr>
              </a:lvl8pPr>
              <a:lvl9pPr marL="3657600" algn="l" defTabSz="914400" rtl="0" eaLnBrk="1" latinLnBrk="0" hangingPunct="1">
                <a:defRPr sz="3600" kern="1200">
                  <a:solidFill>
                    <a:schemeClr val="tx1"/>
                  </a:solidFill>
                  <a:latin typeface="Lato Light" charset="0"/>
                  <a:ea typeface="MS PGothic" pitchFamily="34" charset="-128"/>
                  <a:cs typeface="+mn-cs"/>
                </a:defRPr>
              </a:lvl9pPr>
            </a:lstStyle>
            <a:p>
              <a:pPr defTabSz="685663" fontAlgn="auto">
                <a:spcBef>
                  <a:spcPts val="0"/>
                </a:spcBef>
                <a:spcAft>
                  <a:spcPts val="0"/>
                </a:spcAft>
                <a:defRPr/>
              </a:pPr>
              <a:endParaRPr lang="en-US" sz="3000" dirty="0">
                <a:latin typeface="Roboto Light"/>
                <a:ea typeface="+mn-ea"/>
              </a:endParaRPr>
            </a:p>
          </p:txBody>
        </p:sp>
        <p:sp>
          <p:nvSpPr>
            <p:cNvPr id="54" name="Freeform 53"/>
            <p:cNvSpPr>
              <a:spLocks noChangeArrowheads="1"/>
            </p:cNvSpPr>
            <p:nvPr/>
          </p:nvSpPr>
          <p:spPr bwMode="auto">
            <a:xfrm>
              <a:off x="5074136" y="6773068"/>
              <a:ext cx="144462" cy="147638"/>
            </a:xfrm>
            <a:custGeom>
              <a:avLst/>
              <a:gdLst>
                <a:gd name="T0" fmla="*/ 83 w 175"/>
                <a:gd name="T1" fmla="*/ 0 h 183"/>
                <a:gd name="T2" fmla="*/ 83 w 175"/>
                <a:gd name="T3" fmla="*/ 0 h 183"/>
                <a:gd name="T4" fmla="*/ 174 w 175"/>
                <a:gd name="T5" fmla="*/ 91 h 183"/>
                <a:gd name="T6" fmla="*/ 83 w 175"/>
                <a:gd name="T7" fmla="*/ 182 h 183"/>
                <a:gd name="T8" fmla="*/ 0 w 175"/>
                <a:gd name="T9" fmla="*/ 91 h 183"/>
                <a:gd name="T10" fmla="*/ 83 w 175"/>
                <a:gd name="T11" fmla="*/ 0 h 183"/>
              </a:gdLst>
              <a:ahLst/>
              <a:cxnLst>
                <a:cxn ang="0">
                  <a:pos x="T0" y="T1"/>
                </a:cxn>
                <a:cxn ang="0">
                  <a:pos x="T2" y="T3"/>
                </a:cxn>
                <a:cxn ang="0">
                  <a:pos x="T4" y="T5"/>
                </a:cxn>
                <a:cxn ang="0">
                  <a:pos x="T6" y="T7"/>
                </a:cxn>
                <a:cxn ang="0">
                  <a:pos x="T8" y="T9"/>
                </a:cxn>
                <a:cxn ang="0">
                  <a:pos x="T10" y="T11"/>
                </a:cxn>
              </a:cxnLst>
              <a:rect l="0" t="0" r="r" b="b"/>
              <a:pathLst>
                <a:path w="175" h="183">
                  <a:moveTo>
                    <a:pt x="83" y="0"/>
                  </a:moveTo>
                  <a:lnTo>
                    <a:pt x="83" y="0"/>
                  </a:lnTo>
                  <a:cubicBezTo>
                    <a:pt x="136" y="0"/>
                    <a:pt x="174" y="46"/>
                    <a:pt x="174" y="91"/>
                  </a:cubicBezTo>
                  <a:cubicBezTo>
                    <a:pt x="174" y="144"/>
                    <a:pt x="136" y="182"/>
                    <a:pt x="83" y="182"/>
                  </a:cubicBezTo>
                  <a:cubicBezTo>
                    <a:pt x="38" y="182"/>
                    <a:pt x="0" y="144"/>
                    <a:pt x="0" y="91"/>
                  </a:cubicBezTo>
                  <a:cubicBezTo>
                    <a:pt x="0" y="46"/>
                    <a:pt x="38" y="0"/>
                    <a:pt x="83" y="0"/>
                  </a:cubicBezTo>
                </a:path>
              </a:pathLst>
            </a:custGeom>
            <a:solidFill>
              <a:schemeClr val="bg1">
                <a:lumMod val="85000"/>
              </a:schemeClr>
            </a:solidFill>
            <a:ln>
              <a:noFill/>
            </a:ln>
            <a:effectLst/>
          </p:spPr>
          <p:txBody>
            <a:bodyPr wrap="none" anchor="ctr"/>
            <a:lstStyle>
              <a:defPPr>
                <a:defRPr lang="en-US"/>
              </a:defPPr>
              <a:lvl1pPr algn="l" defTabSz="1827213" rtl="0" fontAlgn="base">
                <a:spcBef>
                  <a:spcPct val="0"/>
                </a:spcBef>
                <a:spcAft>
                  <a:spcPct val="0"/>
                </a:spcAft>
                <a:defRPr sz="3600" kern="1200">
                  <a:solidFill>
                    <a:schemeClr val="tx1"/>
                  </a:solidFill>
                  <a:latin typeface="Lato Light"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charset="0"/>
                  <a:ea typeface="MS PGothic" pitchFamily="34" charset="-128"/>
                  <a:cs typeface="+mn-cs"/>
                </a:defRPr>
              </a:lvl5pPr>
              <a:lvl6pPr marL="2286000" algn="l" defTabSz="914400" rtl="0" eaLnBrk="1" latinLnBrk="0" hangingPunct="1">
                <a:defRPr sz="3600" kern="1200">
                  <a:solidFill>
                    <a:schemeClr val="tx1"/>
                  </a:solidFill>
                  <a:latin typeface="Lato Light" charset="0"/>
                  <a:ea typeface="MS PGothic" pitchFamily="34" charset="-128"/>
                  <a:cs typeface="+mn-cs"/>
                </a:defRPr>
              </a:lvl6pPr>
              <a:lvl7pPr marL="2743200" algn="l" defTabSz="914400" rtl="0" eaLnBrk="1" latinLnBrk="0" hangingPunct="1">
                <a:defRPr sz="3600" kern="1200">
                  <a:solidFill>
                    <a:schemeClr val="tx1"/>
                  </a:solidFill>
                  <a:latin typeface="Lato Light" charset="0"/>
                  <a:ea typeface="MS PGothic" pitchFamily="34" charset="-128"/>
                  <a:cs typeface="+mn-cs"/>
                </a:defRPr>
              </a:lvl7pPr>
              <a:lvl8pPr marL="3200400" algn="l" defTabSz="914400" rtl="0" eaLnBrk="1" latinLnBrk="0" hangingPunct="1">
                <a:defRPr sz="3600" kern="1200">
                  <a:solidFill>
                    <a:schemeClr val="tx1"/>
                  </a:solidFill>
                  <a:latin typeface="Lato Light" charset="0"/>
                  <a:ea typeface="MS PGothic" pitchFamily="34" charset="-128"/>
                  <a:cs typeface="+mn-cs"/>
                </a:defRPr>
              </a:lvl8pPr>
              <a:lvl9pPr marL="3657600" algn="l" defTabSz="914400" rtl="0" eaLnBrk="1" latinLnBrk="0" hangingPunct="1">
                <a:defRPr sz="3600" kern="1200">
                  <a:solidFill>
                    <a:schemeClr val="tx1"/>
                  </a:solidFill>
                  <a:latin typeface="Lato Light" charset="0"/>
                  <a:ea typeface="MS PGothic" pitchFamily="34" charset="-128"/>
                  <a:cs typeface="+mn-cs"/>
                </a:defRPr>
              </a:lvl9pPr>
            </a:lstStyle>
            <a:p>
              <a:pPr defTabSz="685663" fontAlgn="auto">
                <a:spcBef>
                  <a:spcPts val="0"/>
                </a:spcBef>
                <a:spcAft>
                  <a:spcPts val="0"/>
                </a:spcAft>
                <a:defRPr/>
              </a:pPr>
              <a:endParaRPr lang="en-US" sz="3000" dirty="0">
                <a:latin typeface="Roboto Light"/>
                <a:ea typeface="+mn-ea"/>
              </a:endParaRPr>
            </a:p>
          </p:txBody>
        </p:sp>
      </p:grpSp>
      <p:grpSp>
        <p:nvGrpSpPr>
          <p:cNvPr id="55" name="Group 54"/>
          <p:cNvGrpSpPr/>
          <p:nvPr/>
        </p:nvGrpSpPr>
        <p:grpSpPr>
          <a:xfrm>
            <a:off x="2381854" y="2286001"/>
            <a:ext cx="291967" cy="972201"/>
            <a:chOff x="4940786" y="6773068"/>
            <a:chExt cx="401637" cy="1003300"/>
          </a:xfrm>
        </p:grpSpPr>
        <p:sp>
          <p:nvSpPr>
            <p:cNvPr id="56" name="Freeform 55"/>
            <p:cNvSpPr>
              <a:spLocks noChangeArrowheads="1"/>
            </p:cNvSpPr>
            <p:nvPr/>
          </p:nvSpPr>
          <p:spPr bwMode="auto">
            <a:xfrm>
              <a:off x="4940786" y="6942931"/>
              <a:ext cx="401637" cy="833437"/>
            </a:xfrm>
            <a:custGeom>
              <a:avLst/>
              <a:gdLst>
                <a:gd name="T0" fmla="*/ 257 w 483"/>
                <a:gd name="T1" fmla="*/ 0 h 1002"/>
                <a:gd name="T2" fmla="*/ 257 w 483"/>
                <a:gd name="T3" fmla="*/ 0 h 1002"/>
                <a:gd name="T4" fmla="*/ 113 w 483"/>
                <a:gd name="T5" fmla="*/ 0 h 1002"/>
                <a:gd name="T6" fmla="*/ 0 w 483"/>
                <a:gd name="T7" fmla="*/ 113 h 1002"/>
                <a:gd name="T8" fmla="*/ 0 w 483"/>
                <a:gd name="T9" fmla="*/ 437 h 1002"/>
                <a:gd name="T10" fmla="*/ 45 w 483"/>
                <a:gd name="T11" fmla="*/ 482 h 1002"/>
                <a:gd name="T12" fmla="*/ 98 w 483"/>
                <a:gd name="T13" fmla="*/ 437 h 1002"/>
                <a:gd name="T14" fmla="*/ 98 w 483"/>
                <a:gd name="T15" fmla="*/ 151 h 1002"/>
                <a:gd name="T16" fmla="*/ 98 w 483"/>
                <a:gd name="T17" fmla="*/ 151 h 1002"/>
                <a:gd name="T18" fmla="*/ 113 w 483"/>
                <a:gd name="T19" fmla="*/ 151 h 1002"/>
                <a:gd name="T20" fmla="*/ 113 w 483"/>
                <a:gd name="T21" fmla="*/ 151 h 1002"/>
                <a:gd name="T22" fmla="*/ 113 w 483"/>
                <a:gd name="T23" fmla="*/ 949 h 1002"/>
                <a:gd name="T24" fmla="*/ 173 w 483"/>
                <a:gd name="T25" fmla="*/ 1001 h 1002"/>
                <a:gd name="T26" fmla="*/ 234 w 483"/>
                <a:gd name="T27" fmla="*/ 949 h 1002"/>
                <a:gd name="T28" fmla="*/ 234 w 483"/>
                <a:gd name="T29" fmla="*/ 482 h 1002"/>
                <a:gd name="T30" fmla="*/ 241 w 483"/>
                <a:gd name="T31" fmla="*/ 474 h 1002"/>
                <a:gd name="T32" fmla="*/ 249 w 483"/>
                <a:gd name="T33" fmla="*/ 474 h 1002"/>
                <a:gd name="T34" fmla="*/ 257 w 483"/>
                <a:gd name="T35" fmla="*/ 482 h 1002"/>
                <a:gd name="T36" fmla="*/ 257 w 483"/>
                <a:gd name="T37" fmla="*/ 949 h 1002"/>
                <a:gd name="T38" fmla="*/ 317 w 483"/>
                <a:gd name="T39" fmla="*/ 1001 h 1002"/>
                <a:gd name="T40" fmla="*/ 369 w 483"/>
                <a:gd name="T41" fmla="*/ 949 h 1002"/>
                <a:gd name="T42" fmla="*/ 369 w 483"/>
                <a:gd name="T43" fmla="*/ 151 h 1002"/>
                <a:gd name="T44" fmla="*/ 377 w 483"/>
                <a:gd name="T45" fmla="*/ 151 h 1002"/>
                <a:gd name="T46" fmla="*/ 385 w 483"/>
                <a:gd name="T47" fmla="*/ 151 h 1002"/>
                <a:gd name="T48" fmla="*/ 392 w 483"/>
                <a:gd name="T49" fmla="*/ 151 h 1002"/>
                <a:gd name="T50" fmla="*/ 392 w 483"/>
                <a:gd name="T51" fmla="*/ 437 h 1002"/>
                <a:gd name="T52" fmla="*/ 437 w 483"/>
                <a:gd name="T53" fmla="*/ 482 h 1002"/>
                <a:gd name="T54" fmla="*/ 482 w 483"/>
                <a:gd name="T55" fmla="*/ 437 h 1002"/>
                <a:gd name="T56" fmla="*/ 482 w 483"/>
                <a:gd name="T57" fmla="*/ 113 h 1002"/>
                <a:gd name="T58" fmla="*/ 377 w 483"/>
                <a:gd name="T59" fmla="*/ 0 h 1002"/>
                <a:gd name="T60" fmla="*/ 257 w 483"/>
                <a:gd name="T61" fmla="*/ 0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3" h="1002">
                  <a:moveTo>
                    <a:pt x="257" y="0"/>
                  </a:moveTo>
                  <a:lnTo>
                    <a:pt x="257" y="0"/>
                  </a:lnTo>
                  <a:cubicBezTo>
                    <a:pt x="113" y="0"/>
                    <a:pt x="113" y="0"/>
                    <a:pt x="113" y="0"/>
                  </a:cubicBezTo>
                  <a:cubicBezTo>
                    <a:pt x="53" y="0"/>
                    <a:pt x="0" y="52"/>
                    <a:pt x="0" y="113"/>
                  </a:cubicBezTo>
                  <a:cubicBezTo>
                    <a:pt x="0" y="437"/>
                    <a:pt x="0" y="437"/>
                    <a:pt x="0" y="437"/>
                  </a:cubicBezTo>
                  <a:cubicBezTo>
                    <a:pt x="0" y="460"/>
                    <a:pt x="23" y="482"/>
                    <a:pt x="45" y="482"/>
                  </a:cubicBezTo>
                  <a:cubicBezTo>
                    <a:pt x="76" y="482"/>
                    <a:pt x="98" y="460"/>
                    <a:pt x="98" y="437"/>
                  </a:cubicBezTo>
                  <a:lnTo>
                    <a:pt x="98" y="151"/>
                  </a:lnTo>
                  <a:lnTo>
                    <a:pt x="98" y="151"/>
                  </a:lnTo>
                  <a:cubicBezTo>
                    <a:pt x="113" y="151"/>
                    <a:pt x="113" y="151"/>
                    <a:pt x="113" y="151"/>
                  </a:cubicBezTo>
                  <a:lnTo>
                    <a:pt x="113" y="151"/>
                  </a:lnTo>
                  <a:cubicBezTo>
                    <a:pt x="113" y="949"/>
                    <a:pt x="113" y="949"/>
                    <a:pt x="113" y="949"/>
                  </a:cubicBezTo>
                  <a:cubicBezTo>
                    <a:pt x="113" y="978"/>
                    <a:pt x="144" y="1001"/>
                    <a:pt x="173" y="1001"/>
                  </a:cubicBezTo>
                  <a:cubicBezTo>
                    <a:pt x="204" y="1001"/>
                    <a:pt x="234" y="978"/>
                    <a:pt x="234" y="949"/>
                  </a:cubicBezTo>
                  <a:cubicBezTo>
                    <a:pt x="234" y="482"/>
                    <a:pt x="234" y="482"/>
                    <a:pt x="234" y="482"/>
                  </a:cubicBezTo>
                  <a:cubicBezTo>
                    <a:pt x="234" y="474"/>
                    <a:pt x="234" y="474"/>
                    <a:pt x="241" y="474"/>
                  </a:cubicBezTo>
                  <a:cubicBezTo>
                    <a:pt x="249" y="474"/>
                    <a:pt x="249" y="474"/>
                    <a:pt x="249" y="474"/>
                  </a:cubicBezTo>
                  <a:cubicBezTo>
                    <a:pt x="249" y="474"/>
                    <a:pt x="257" y="474"/>
                    <a:pt x="257" y="482"/>
                  </a:cubicBezTo>
                  <a:cubicBezTo>
                    <a:pt x="257" y="949"/>
                    <a:pt x="257" y="949"/>
                    <a:pt x="257" y="949"/>
                  </a:cubicBezTo>
                  <a:cubicBezTo>
                    <a:pt x="257" y="978"/>
                    <a:pt x="278" y="1001"/>
                    <a:pt x="317" y="1001"/>
                  </a:cubicBezTo>
                  <a:cubicBezTo>
                    <a:pt x="346" y="1001"/>
                    <a:pt x="369" y="978"/>
                    <a:pt x="369" y="949"/>
                  </a:cubicBezTo>
                  <a:cubicBezTo>
                    <a:pt x="369" y="151"/>
                    <a:pt x="369" y="151"/>
                    <a:pt x="369" y="151"/>
                  </a:cubicBezTo>
                  <a:lnTo>
                    <a:pt x="377" y="151"/>
                  </a:lnTo>
                  <a:cubicBezTo>
                    <a:pt x="385" y="151"/>
                    <a:pt x="385" y="151"/>
                    <a:pt x="385" y="151"/>
                  </a:cubicBezTo>
                  <a:cubicBezTo>
                    <a:pt x="392" y="151"/>
                    <a:pt x="392" y="151"/>
                    <a:pt x="392" y="151"/>
                  </a:cubicBezTo>
                  <a:lnTo>
                    <a:pt x="392" y="437"/>
                  </a:lnTo>
                  <a:cubicBezTo>
                    <a:pt x="392" y="460"/>
                    <a:pt x="414" y="482"/>
                    <a:pt x="437" y="482"/>
                  </a:cubicBezTo>
                  <a:cubicBezTo>
                    <a:pt x="467" y="482"/>
                    <a:pt x="482" y="460"/>
                    <a:pt x="482" y="437"/>
                  </a:cubicBezTo>
                  <a:cubicBezTo>
                    <a:pt x="482" y="113"/>
                    <a:pt x="482" y="113"/>
                    <a:pt x="482" y="113"/>
                  </a:cubicBezTo>
                  <a:cubicBezTo>
                    <a:pt x="482" y="52"/>
                    <a:pt x="437" y="0"/>
                    <a:pt x="377" y="0"/>
                  </a:cubicBezTo>
                  <a:lnTo>
                    <a:pt x="257" y="0"/>
                  </a:lnTo>
                </a:path>
              </a:pathLst>
            </a:custGeom>
            <a:solidFill>
              <a:schemeClr val="bg1">
                <a:lumMod val="85000"/>
              </a:schemeClr>
            </a:solidFill>
            <a:ln>
              <a:noFill/>
            </a:ln>
            <a:effectLst/>
          </p:spPr>
          <p:txBody>
            <a:bodyPr wrap="none" anchor="ctr"/>
            <a:lstStyle>
              <a:defPPr>
                <a:defRPr lang="en-US"/>
              </a:defPPr>
              <a:lvl1pPr algn="l" defTabSz="1827213" rtl="0" fontAlgn="base">
                <a:spcBef>
                  <a:spcPct val="0"/>
                </a:spcBef>
                <a:spcAft>
                  <a:spcPct val="0"/>
                </a:spcAft>
                <a:defRPr sz="3600" kern="1200">
                  <a:solidFill>
                    <a:schemeClr val="tx1"/>
                  </a:solidFill>
                  <a:latin typeface="Lato Light"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charset="0"/>
                  <a:ea typeface="MS PGothic" pitchFamily="34" charset="-128"/>
                  <a:cs typeface="+mn-cs"/>
                </a:defRPr>
              </a:lvl5pPr>
              <a:lvl6pPr marL="2286000" algn="l" defTabSz="914400" rtl="0" eaLnBrk="1" latinLnBrk="0" hangingPunct="1">
                <a:defRPr sz="3600" kern="1200">
                  <a:solidFill>
                    <a:schemeClr val="tx1"/>
                  </a:solidFill>
                  <a:latin typeface="Lato Light" charset="0"/>
                  <a:ea typeface="MS PGothic" pitchFamily="34" charset="-128"/>
                  <a:cs typeface="+mn-cs"/>
                </a:defRPr>
              </a:lvl6pPr>
              <a:lvl7pPr marL="2743200" algn="l" defTabSz="914400" rtl="0" eaLnBrk="1" latinLnBrk="0" hangingPunct="1">
                <a:defRPr sz="3600" kern="1200">
                  <a:solidFill>
                    <a:schemeClr val="tx1"/>
                  </a:solidFill>
                  <a:latin typeface="Lato Light" charset="0"/>
                  <a:ea typeface="MS PGothic" pitchFamily="34" charset="-128"/>
                  <a:cs typeface="+mn-cs"/>
                </a:defRPr>
              </a:lvl7pPr>
              <a:lvl8pPr marL="3200400" algn="l" defTabSz="914400" rtl="0" eaLnBrk="1" latinLnBrk="0" hangingPunct="1">
                <a:defRPr sz="3600" kern="1200">
                  <a:solidFill>
                    <a:schemeClr val="tx1"/>
                  </a:solidFill>
                  <a:latin typeface="Lato Light" charset="0"/>
                  <a:ea typeface="MS PGothic" pitchFamily="34" charset="-128"/>
                  <a:cs typeface="+mn-cs"/>
                </a:defRPr>
              </a:lvl8pPr>
              <a:lvl9pPr marL="3657600" algn="l" defTabSz="914400" rtl="0" eaLnBrk="1" latinLnBrk="0" hangingPunct="1">
                <a:defRPr sz="3600" kern="1200">
                  <a:solidFill>
                    <a:schemeClr val="tx1"/>
                  </a:solidFill>
                  <a:latin typeface="Lato Light" charset="0"/>
                  <a:ea typeface="MS PGothic" pitchFamily="34" charset="-128"/>
                  <a:cs typeface="+mn-cs"/>
                </a:defRPr>
              </a:lvl9pPr>
            </a:lstStyle>
            <a:p>
              <a:pPr defTabSz="685663" fontAlgn="auto">
                <a:spcBef>
                  <a:spcPts val="0"/>
                </a:spcBef>
                <a:spcAft>
                  <a:spcPts val="0"/>
                </a:spcAft>
                <a:defRPr/>
              </a:pPr>
              <a:endParaRPr lang="en-US" sz="3000" dirty="0">
                <a:latin typeface="Roboto Light"/>
                <a:ea typeface="+mn-ea"/>
              </a:endParaRPr>
            </a:p>
          </p:txBody>
        </p:sp>
        <p:sp>
          <p:nvSpPr>
            <p:cNvPr id="57" name="Freeform 56"/>
            <p:cNvSpPr>
              <a:spLocks noChangeArrowheads="1"/>
            </p:cNvSpPr>
            <p:nvPr/>
          </p:nvSpPr>
          <p:spPr bwMode="auto">
            <a:xfrm>
              <a:off x="5074136" y="6773068"/>
              <a:ext cx="144462" cy="147638"/>
            </a:xfrm>
            <a:custGeom>
              <a:avLst/>
              <a:gdLst>
                <a:gd name="T0" fmla="*/ 83 w 175"/>
                <a:gd name="T1" fmla="*/ 0 h 183"/>
                <a:gd name="T2" fmla="*/ 83 w 175"/>
                <a:gd name="T3" fmla="*/ 0 h 183"/>
                <a:gd name="T4" fmla="*/ 174 w 175"/>
                <a:gd name="T5" fmla="*/ 91 h 183"/>
                <a:gd name="T6" fmla="*/ 83 w 175"/>
                <a:gd name="T7" fmla="*/ 182 h 183"/>
                <a:gd name="T8" fmla="*/ 0 w 175"/>
                <a:gd name="T9" fmla="*/ 91 h 183"/>
                <a:gd name="T10" fmla="*/ 83 w 175"/>
                <a:gd name="T11" fmla="*/ 0 h 183"/>
              </a:gdLst>
              <a:ahLst/>
              <a:cxnLst>
                <a:cxn ang="0">
                  <a:pos x="T0" y="T1"/>
                </a:cxn>
                <a:cxn ang="0">
                  <a:pos x="T2" y="T3"/>
                </a:cxn>
                <a:cxn ang="0">
                  <a:pos x="T4" y="T5"/>
                </a:cxn>
                <a:cxn ang="0">
                  <a:pos x="T6" y="T7"/>
                </a:cxn>
                <a:cxn ang="0">
                  <a:pos x="T8" y="T9"/>
                </a:cxn>
                <a:cxn ang="0">
                  <a:pos x="T10" y="T11"/>
                </a:cxn>
              </a:cxnLst>
              <a:rect l="0" t="0" r="r" b="b"/>
              <a:pathLst>
                <a:path w="175" h="183">
                  <a:moveTo>
                    <a:pt x="83" y="0"/>
                  </a:moveTo>
                  <a:lnTo>
                    <a:pt x="83" y="0"/>
                  </a:lnTo>
                  <a:cubicBezTo>
                    <a:pt x="136" y="0"/>
                    <a:pt x="174" y="46"/>
                    <a:pt x="174" y="91"/>
                  </a:cubicBezTo>
                  <a:cubicBezTo>
                    <a:pt x="174" y="144"/>
                    <a:pt x="136" y="182"/>
                    <a:pt x="83" y="182"/>
                  </a:cubicBezTo>
                  <a:cubicBezTo>
                    <a:pt x="38" y="182"/>
                    <a:pt x="0" y="144"/>
                    <a:pt x="0" y="91"/>
                  </a:cubicBezTo>
                  <a:cubicBezTo>
                    <a:pt x="0" y="46"/>
                    <a:pt x="38" y="0"/>
                    <a:pt x="83" y="0"/>
                  </a:cubicBezTo>
                </a:path>
              </a:pathLst>
            </a:custGeom>
            <a:solidFill>
              <a:schemeClr val="bg1">
                <a:lumMod val="85000"/>
              </a:schemeClr>
            </a:solidFill>
            <a:ln>
              <a:noFill/>
            </a:ln>
            <a:effectLst/>
          </p:spPr>
          <p:txBody>
            <a:bodyPr wrap="none" anchor="ctr"/>
            <a:lstStyle>
              <a:defPPr>
                <a:defRPr lang="en-US"/>
              </a:defPPr>
              <a:lvl1pPr algn="l" defTabSz="1827213" rtl="0" fontAlgn="base">
                <a:spcBef>
                  <a:spcPct val="0"/>
                </a:spcBef>
                <a:spcAft>
                  <a:spcPct val="0"/>
                </a:spcAft>
                <a:defRPr sz="3600" kern="1200">
                  <a:solidFill>
                    <a:schemeClr val="tx1"/>
                  </a:solidFill>
                  <a:latin typeface="Lato Light"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charset="0"/>
                  <a:ea typeface="MS PGothic" pitchFamily="34" charset="-128"/>
                  <a:cs typeface="+mn-cs"/>
                </a:defRPr>
              </a:lvl5pPr>
              <a:lvl6pPr marL="2286000" algn="l" defTabSz="914400" rtl="0" eaLnBrk="1" latinLnBrk="0" hangingPunct="1">
                <a:defRPr sz="3600" kern="1200">
                  <a:solidFill>
                    <a:schemeClr val="tx1"/>
                  </a:solidFill>
                  <a:latin typeface="Lato Light" charset="0"/>
                  <a:ea typeface="MS PGothic" pitchFamily="34" charset="-128"/>
                  <a:cs typeface="+mn-cs"/>
                </a:defRPr>
              </a:lvl6pPr>
              <a:lvl7pPr marL="2743200" algn="l" defTabSz="914400" rtl="0" eaLnBrk="1" latinLnBrk="0" hangingPunct="1">
                <a:defRPr sz="3600" kern="1200">
                  <a:solidFill>
                    <a:schemeClr val="tx1"/>
                  </a:solidFill>
                  <a:latin typeface="Lato Light" charset="0"/>
                  <a:ea typeface="MS PGothic" pitchFamily="34" charset="-128"/>
                  <a:cs typeface="+mn-cs"/>
                </a:defRPr>
              </a:lvl7pPr>
              <a:lvl8pPr marL="3200400" algn="l" defTabSz="914400" rtl="0" eaLnBrk="1" latinLnBrk="0" hangingPunct="1">
                <a:defRPr sz="3600" kern="1200">
                  <a:solidFill>
                    <a:schemeClr val="tx1"/>
                  </a:solidFill>
                  <a:latin typeface="Lato Light" charset="0"/>
                  <a:ea typeface="MS PGothic" pitchFamily="34" charset="-128"/>
                  <a:cs typeface="+mn-cs"/>
                </a:defRPr>
              </a:lvl8pPr>
              <a:lvl9pPr marL="3657600" algn="l" defTabSz="914400" rtl="0" eaLnBrk="1" latinLnBrk="0" hangingPunct="1">
                <a:defRPr sz="3600" kern="1200">
                  <a:solidFill>
                    <a:schemeClr val="tx1"/>
                  </a:solidFill>
                  <a:latin typeface="Lato Light" charset="0"/>
                  <a:ea typeface="MS PGothic" pitchFamily="34" charset="-128"/>
                  <a:cs typeface="+mn-cs"/>
                </a:defRPr>
              </a:lvl9pPr>
            </a:lstStyle>
            <a:p>
              <a:pPr defTabSz="685663" fontAlgn="auto">
                <a:spcBef>
                  <a:spcPts val="0"/>
                </a:spcBef>
                <a:spcAft>
                  <a:spcPts val="0"/>
                </a:spcAft>
                <a:defRPr/>
              </a:pPr>
              <a:endParaRPr lang="en-US" sz="3000" dirty="0">
                <a:latin typeface="Roboto Light"/>
                <a:ea typeface="+mn-ea"/>
              </a:endParaRPr>
            </a:p>
          </p:txBody>
        </p:sp>
      </p:grpSp>
      <p:grpSp>
        <p:nvGrpSpPr>
          <p:cNvPr id="58" name="Group 57"/>
          <p:cNvGrpSpPr/>
          <p:nvPr/>
        </p:nvGrpSpPr>
        <p:grpSpPr>
          <a:xfrm>
            <a:off x="2033773" y="2286001"/>
            <a:ext cx="291967" cy="972201"/>
            <a:chOff x="4940786" y="6773068"/>
            <a:chExt cx="401637" cy="1003300"/>
          </a:xfrm>
        </p:grpSpPr>
        <p:sp>
          <p:nvSpPr>
            <p:cNvPr id="59" name="Freeform 58"/>
            <p:cNvSpPr>
              <a:spLocks noChangeArrowheads="1"/>
            </p:cNvSpPr>
            <p:nvPr/>
          </p:nvSpPr>
          <p:spPr bwMode="auto">
            <a:xfrm>
              <a:off x="4940786" y="6942931"/>
              <a:ext cx="401637" cy="833437"/>
            </a:xfrm>
            <a:custGeom>
              <a:avLst/>
              <a:gdLst>
                <a:gd name="T0" fmla="*/ 257 w 483"/>
                <a:gd name="T1" fmla="*/ 0 h 1002"/>
                <a:gd name="T2" fmla="*/ 257 w 483"/>
                <a:gd name="T3" fmla="*/ 0 h 1002"/>
                <a:gd name="T4" fmla="*/ 113 w 483"/>
                <a:gd name="T5" fmla="*/ 0 h 1002"/>
                <a:gd name="T6" fmla="*/ 0 w 483"/>
                <a:gd name="T7" fmla="*/ 113 h 1002"/>
                <a:gd name="T8" fmla="*/ 0 w 483"/>
                <a:gd name="T9" fmla="*/ 437 h 1002"/>
                <a:gd name="T10" fmla="*/ 45 w 483"/>
                <a:gd name="T11" fmla="*/ 482 h 1002"/>
                <a:gd name="T12" fmla="*/ 98 w 483"/>
                <a:gd name="T13" fmla="*/ 437 h 1002"/>
                <a:gd name="T14" fmla="*/ 98 w 483"/>
                <a:gd name="T15" fmla="*/ 151 h 1002"/>
                <a:gd name="T16" fmla="*/ 98 w 483"/>
                <a:gd name="T17" fmla="*/ 151 h 1002"/>
                <a:gd name="T18" fmla="*/ 113 w 483"/>
                <a:gd name="T19" fmla="*/ 151 h 1002"/>
                <a:gd name="T20" fmla="*/ 113 w 483"/>
                <a:gd name="T21" fmla="*/ 151 h 1002"/>
                <a:gd name="T22" fmla="*/ 113 w 483"/>
                <a:gd name="T23" fmla="*/ 949 h 1002"/>
                <a:gd name="T24" fmla="*/ 173 w 483"/>
                <a:gd name="T25" fmla="*/ 1001 h 1002"/>
                <a:gd name="T26" fmla="*/ 234 w 483"/>
                <a:gd name="T27" fmla="*/ 949 h 1002"/>
                <a:gd name="T28" fmla="*/ 234 w 483"/>
                <a:gd name="T29" fmla="*/ 482 h 1002"/>
                <a:gd name="T30" fmla="*/ 241 w 483"/>
                <a:gd name="T31" fmla="*/ 474 h 1002"/>
                <a:gd name="T32" fmla="*/ 249 w 483"/>
                <a:gd name="T33" fmla="*/ 474 h 1002"/>
                <a:gd name="T34" fmla="*/ 257 w 483"/>
                <a:gd name="T35" fmla="*/ 482 h 1002"/>
                <a:gd name="T36" fmla="*/ 257 w 483"/>
                <a:gd name="T37" fmla="*/ 949 h 1002"/>
                <a:gd name="T38" fmla="*/ 317 w 483"/>
                <a:gd name="T39" fmla="*/ 1001 h 1002"/>
                <a:gd name="T40" fmla="*/ 369 w 483"/>
                <a:gd name="T41" fmla="*/ 949 h 1002"/>
                <a:gd name="T42" fmla="*/ 369 w 483"/>
                <a:gd name="T43" fmla="*/ 151 h 1002"/>
                <a:gd name="T44" fmla="*/ 377 w 483"/>
                <a:gd name="T45" fmla="*/ 151 h 1002"/>
                <a:gd name="T46" fmla="*/ 385 w 483"/>
                <a:gd name="T47" fmla="*/ 151 h 1002"/>
                <a:gd name="T48" fmla="*/ 392 w 483"/>
                <a:gd name="T49" fmla="*/ 151 h 1002"/>
                <a:gd name="T50" fmla="*/ 392 w 483"/>
                <a:gd name="T51" fmla="*/ 437 h 1002"/>
                <a:gd name="T52" fmla="*/ 437 w 483"/>
                <a:gd name="T53" fmla="*/ 482 h 1002"/>
                <a:gd name="T54" fmla="*/ 482 w 483"/>
                <a:gd name="T55" fmla="*/ 437 h 1002"/>
                <a:gd name="T56" fmla="*/ 482 w 483"/>
                <a:gd name="T57" fmla="*/ 113 h 1002"/>
                <a:gd name="T58" fmla="*/ 377 w 483"/>
                <a:gd name="T59" fmla="*/ 0 h 1002"/>
                <a:gd name="T60" fmla="*/ 257 w 483"/>
                <a:gd name="T61" fmla="*/ 0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3" h="1002">
                  <a:moveTo>
                    <a:pt x="257" y="0"/>
                  </a:moveTo>
                  <a:lnTo>
                    <a:pt x="257" y="0"/>
                  </a:lnTo>
                  <a:cubicBezTo>
                    <a:pt x="113" y="0"/>
                    <a:pt x="113" y="0"/>
                    <a:pt x="113" y="0"/>
                  </a:cubicBezTo>
                  <a:cubicBezTo>
                    <a:pt x="53" y="0"/>
                    <a:pt x="0" y="52"/>
                    <a:pt x="0" y="113"/>
                  </a:cubicBezTo>
                  <a:cubicBezTo>
                    <a:pt x="0" y="437"/>
                    <a:pt x="0" y="437"/>
                    <a:pt x="0" y="437"/>
                  </a:cubicBezTo>
                  <a:cubicBezTo>
                    <a:pt x="0" y="460"/>
                    <a:pt x="23" y="482"/>
                    <a:pt x="45" y="482"/>
                  </a:cubicBezTo>
                  <a:cubicBezTo>
                    <a:pt x="76" y="482"/>
                    <a:pt x="98" y="460"/>
                    <a:pt x="98" y="437"/>
                  </a:cubicBezTo>
                  <a:lnTo>
                    <a:pt x="98" y="151"/>
                  </a:lnTo>
                  <a:lnTo>
                    <a:pt x="98" y="151"/>
                  </a:lnTo>
                  <a:cubicBezTo>
                    <a:pt x="113" y="151"/>
                    <a:pt x="113" y="151"/>
                    <a:pt x="113" y="151"/>
                  </a:cubicBezTo>
                  <a:lnTo>
                    <a:pt x="113" y="151"/>
                  </a:lnTo>
                  <a:cubicBezTo>
                    <a:pt x="113" y="949"/>
                    <a:pt x="113" y="949"/>
                    <a:pt x="113" y="949"/>
                  </a:cubicBezTo>
                  <a:cubicBezTo>
                    <a:pt x="113" y="978"/>
                    <a:pt x="144" y="1001"/>
                    <a:pt x="173" y="1001"/>
                  </a:cubicBezTo>
                  <a:cubicBezTo>
                    <a:pt x="204" y="1001"/>
                    <a:pt x="234" y="978"/>
                    <a:pt x="234" y="949"/>
                  </a:cubicBezTo>
                  <a:cubicBezTo>
                    <a:pt x="234" y="482"/>
                    <a:pt x="234" y="482"/>
                    <a:pt x="234" y="482"/>
                  </a:cubicBezTo>
                  <a:cubicBezTo>
                    <a:pt x="234" y="474"/>
                    <a:pt x="234" y="474"/>
                    <a:pt x="241" y="474"/>
                  </a:cubicBezTo>
                  <a:cubicBezTo>
                    <a:pt x="249" y="474"/>
                    <a:pt x="249" y="474"/>
                    <a:pt x="249" y="474"/>
                  </a:cubicBezTo>
                  <a:cubicBezTo>
                    <a:pt x="249" y="474"/>
                    <a:pt x="257" y="474"/>
                    <a:pt x="257" y="482"/>
                  </a:cubicBezTo>
                  <a:cubicBezTo>
                    <a:pt x="257" y="949"/>
                    <a:pt x="257" y="949"/>
                    <a:pt x="257" y="949"/>
                  </a:cubicBezTo>
                  <a:cubicBezTo>
                    <a:pt x="257" y="978"/>
                    <a:pt x="278" y="1001"/>
                    <a:pt x="317" y="1001"/>
                  </a:cubicBezTo>
                  <a:cubicBezTo>
                    <a:pt x="346" y="1001"/>
                    <a:pt x="369" y="978"/>
                    <a:pt x="369" y="949"/>
                  </a:cubicBezTo>
                  <a:cubicBezTo>
                    <a:pt x="369" y="151"/>
                    <a:pt x="369" y="151"/>
                    <a:pt x="369" y="151"/>
                  </a:cubicBezTo>
                  <a:lnTo>
                    <a:pt x="377" y="151"/>
                  </a:lnTo>
                  <a:cubicBezTo>
                    <a:pt x="385" y="151"/>
                    <a:pt x="385" y="151"/>
                    <a:pt x="385" y="151"/>
                  </a:cubicBezTo>
                  <a:cubicBezTo>
                    <a:pt x="392" y="151"/>
                    <a:pt x="392" y="151"/>
                    <a:pt x="392" y="151"/>
                  </a:cubicBezTo>
                  <a:lnTo>
                    <a:pt x="392" y="437"/>
                  </a:lnTo>
                  <a:cubicBezTo>
                    <a:pt x="392" y="460"/>
                    <a:pt x="414" y="482"/>
                    <a:pt x="437" y="482"/>
                  </a:cubicBezTo>
                  <a:cubicBezTo>
                    <a:pt x="467" y="482"/>
                    <a:pt x="482" y="460"/>
                    <a:pt x="482" y="437"/>
                  </a:cubicBezTo>
                  <a:cubicBezTo>
                    <a:pt x="482" y="113"/>
                    <a:pt x="482" y="113"/>
                    <a:pt x="482" y="113"/>
                  </a:cubicBezTo>
                  <a:cubicBezTo>
                    <a:pt x="482" y="52"/>
                    <a:pt x="437" y="0"/>
                    <a:pt x="377" y="0"/>
                  </a:cubicBezTo>
                  <a:lnTo>
                    <a:pt x="257" y="0"/>
                  </a:lnTo>
                </a:path>
              </a:pathLst>
            </a:custGeom>
            <a:solidFill>
              <a:schemeClr val="bg1">
                <a:lumMod val="85000"/>
              </a:schemeClr>
            </a:solidFill>
            <a:ln>
              <a:noFill/>
            </a:ln>
            <a:effectLst/>
          </p:spPr>
          <p:txBody>
            <a:bodyPr wrap="none" anchor="ctr"/>
            <a:lstStyle>
              <a:defPPr>
                <a:defRPr lang="en-US"/>
              </a:defPPr>
              <a:lvl1pPr algn="l" defTabSz="1827213" rtl="0" fontAlgn="base">
                <a:spcBef>
                  <a:spcPct val="0"/>
                </a:spcBef>
                <a:spcAft>
                  <a:spcPct val="0"/>
                </a:spcAft>
                <a:defRPr sz="3600" kern="1200">
                  <a:solidFill>
                    <a:schemeClr val="tx1"/>
                  </a:solidFill>
                  <a:latin typeface="Lato Light"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charset="0"/>
                  <a:ea typeface="MS PGothic" pitchFamily="34" charset="-128"/>
                  <a:cs typeface="+mn-cs"/>
                </a:defRPr>
              </a:lvl5pPr>
              <a:lvl6pPr marL="2286000" algn="l" defTabSz="914400" rtl="0" eaLnBrk="1" latinLnBrk="0" hangingPunct="1">
                <a:defRPr sz="3600" kern="1200">
                  <a:solidFill>
                    <a:schemeClr val="tx1"/>
                  </a:solidFill>
                  <a:latin typeface="Lato Light" charset="0"/>
                  <a:ea typeface="MS PGothic" pitchFamily="34" charset="-128"/>
                  <a:cs typeface="+mn-cs"/>
                </a:defRPr>
              </a:lvl6pPr>
              <a:lvl7pPr marL="2743200" algn="l" defTabSz="914400" rtl="0" eaLnBrk="1" latinLnBrk="0" hangingPunct="1">
                <a:defRPr sz="3600" kern="1200">
                  <a:solidFill>
                    <a:schemeClr val="tx1"/>
                  </a:solidFill>
                  <a:latin typeface="Lato Light" charset="0"/>
                  <a:ea typeface="MS PGothic" pitchFamily="34" charset="-128"/>
                  <a:cs typeface="+mn-cs"/>
                </a:defRPr>
              </a:lvl7pPr>
              <a:lvl8pPr marL="3200400" algn="l" defTabSz="914400" rtl="0" eaLnBrk="1" latinLnBrk="0" hangingPunct="1">
                <a:defRPr sz="3600" kern="1200">
                  <a:solidFill>
                    <a:schemeClr val="tx1"/>
                  </a:solidFill>
                  <a:latin typeface="Lato Light" charset="0"/>
                  <a:ea typeface="MS PGothic" pitchFamily="34" charset="-128"/>
                  <a:cs typeface="+mn-cs"/>
                </a:defRPr>
              </a:lvl8pPr>
              <a:lvl9pPr marL="3657600" algn="l" defTabSz="914400" rtl="0" eaLnBrk="1" latinLnBrk="0" hangingPunct="1">
                <a:defRPr sz="3600" kern="1200">
                  <a:solidFill>
                    <a:schemeClr val="tx1"/>
                  </a:solidFill>
                  <a:latin typeface="Lato Light" charset="0"/>
                  <a:ea typeface="MS PGothic" pitchFamily="34" charset="-128"/>
                  <a:cs typeface="+mn-cs"/>
                </a:defRPr>
              </a:lvl9pPr>
            </a:lstStyle>
            <a:p>
              <a:pPr defTabSz="685663" fontAlgn="auto">
                <a:spcBef>
                  <a:spcPts val="0"/>
                </a:spcBef>
                <a:spcAft>
                  <a:spcPts val="0"/>
                </a:spcAft>
                <a:defRPr/>
              </a:pPr>
              <a:endParaRPr lang="en-US" sz="3000" dirty="0">
                <a:latin typeface="Roboto Light"/>
                <a:ea typeface="+mn-ea"/>
              </a:endParaRPr>
            </a:p>
          </p:txBody>
        </p:sp>
        <p:sp>
          <p:nvSpPr>
            <p:cNvPr id="60" name="Freeform 59"/>
            <p:cNvSpPr>
              <a:spLocks noChangeArrowheads="1"/>
            </p:cNvSpPr>
            <p:nvPr/>
          </p:nvSpPr>
          <p:spPr bwMode="auto">
            <a:xfrm>
              <a:off x="5074136" y="6773068"/>
              <a:ext cx="144462" cy="147638"/>
            </a:xfrm>
            <a:custGeom>
              <a:avLst/>
              <a:gdLst>
                <a:gd name="T0" fmla="*/ 83 w 175"/>
                <a:gd name="T1" fmla="*/ 0 h 183"/>
                <a:gd name="T2" fmla="*/ 83 w 175"/>
                <a:gd name="T3" fmla="*/ 0 h 183"/>
                <a:gd name="T4" fmla="*/ 174 w 175"/>
                <a:gd name="T5" fmla="*/ 91 h 183"/>
                <a:gd name="T6" fmla="*/ 83 w 175"/>
                <a:gd name="T7" fmla="*/ 182 h 183"/>
                <a:gd name="T8" fmla="*/ 0 w 175"/>
                <a:gd name="T9" fmla="*/ 91 h 183"/>
                <a:gd name="T10" fmla="*/ 83 w 175"/>
                <a:gd name="T11" fmla="*/ 0 h 183"/>
              </a:gdLst>
              <a:ahLst/>
              <a:cxnLst>
                <a:cxn ang="0">
                  <a:pos x="T0" y="T1"/>
                </a:cxn>
                <a:cxn ang="0">
                  <a:pos x="T2" y="T3"/>
                </a:cxn>
                <a:cxn ang="0">
                  <a:pos x="T4" y="T5"/>
                </a:cxn>
                <a:cxn ang="0">
                  <a:pos x="T6" y="T7"/>
                </a:cxn>
                <a:cxn ang="0">
                  <a:pos x="T8" y="T9"/>
                </a:cxn>
                <a:cxn ang="0">
                  <a:pos x="T10" y="T11"/>
                </a:cxn>
              </a:cxnLst>
              <a:rect l="0" t="0" r="r" b="b"/>
              <a:pathLst>
                <a:path w="175" h="183">
                  <a:moveTo>
                    <a:pt x="83" y="0"/>
                  </a:moveTo>
                  <a:lnTo>
                    <a:pt x="83" y="0"/>
                  </a:lnTo>
                  <a:cubicBezTo>
                    <a:pt x="136" y="0"/>
                    <a:pt x="174" y="46"/>
                    <a:pt x="174" y="91"/>
                  </a:cubicBezTo>
                  <a:cubicBezTo>
                    <a:pt x="174" y="144"/>
                    <a:pt x="136" y="182"/>
                    <a:pt x="83" y="182"/>
                  </a:cubicBezTo>
                  <a:cubicBezTo>
                    <a:pt x="38" y="182"/>
                    <a:pt x="0" y="144"/>
                    <a:pt x="0" y="91"/>
                  </a:cubicBezTo>
                  <a:cubicBezTo>
                    <a:pt x="0" y="46"/>
                    <a:pt x="38" y="0"/>
                    <a:pt x="83" y="0"/>
                  </a:cubicBezTo>
                </a:path>
              </a:pathLst>
            </a:custGeom>
            <a:solidFill>
              <a:schemeClr val="bg1">
                <a:lumMod val="85000"/>
              </a:schemeClr>
            </a:solidFill>
            <a:ln>
              <a:noFill/>
            </a:ln>
            <a:effectLst/>
          </p:spPr>
          <p:txBody>
            <a:bodyPr wrap="none" anchor="ctr"/>
            <a:lstStyle>
              <a:defPPr>
                <a:defRPr lang="en-US"/>
              </a:defPPr>
              <a:lvl1pPr algn="l" defTabSz="1827213" rtl="0" fontAlgn="base">
                <a:spcBef>
                  <a:spcPct val="0"/>
                </a:spcBef>
                <a:spcAft>
                  <a:spcPct val="0"/>
                </a:spcAft>
                <a:defRPr sz="3600" kern="1200">
                  <a:solidFill>
                    <a:schemeClr val="tx1"/>
                  </a:solidFill>
                  <a:latin typeface="Lato Light"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charset="0"/>
                  <a:ea typeface="MS PGothic" pitchFamily="34" charset="-128"/>
                  <a:cs typeface="+mn-cs"/>
                </a:defRPr>
              </a:lvl5pPr>
              <a:lvl6pPr marL="2286000" algn="l" defTabSz="914400" rtl="0" eaLnBrk="1" latinLnBrk="0" hangingPunct="1">
                <a:defRPr sz="3600" kern="1200">
                  <a:solidFill>
                    <a:schemeClr val="tx1"/>
                  </a:solidFill>
                  <a:latin typeface="Lato Light" charset="0"/>
                  <a:ea typeface="MS PGothic" pitchFamily="34" charset="-128"/>
                  <a:cs typeface="+mn-cs"/>
                </a:defRPr>
              </a:lvl6pPr>
              <a:lvl7pPr marL="2743200" algn="l" defTabSz="914400" rtl="0" eaLnBrk="1" latinLnBrk="0" hangingPunct="1">
                <a:defRPr sz="3600" kern="1200">
                  <a:solidFill>
                    <a:schemeClr val="tx1"/>
                  </a:solidFill>
                  <a:latin typeface="Lato Light" charset="0"/>
                  <a:ea typeface="MS PGothic" pitchFamily="34" charset="-128"/>
                  <a:cs typeface="+mn-cs"/>
                </a:defRPr>
              </a:lvl7pPr>
              <a:lvl8pPr marL="3200400" algn="l" defTabSz="914400" rtl="0" eaLnBrk="1" latinLnBrk="0" hangingPunct="1">
                <a:defRPr sz="3600" kern="1200">
                  <a:solidFill>
                    <a:schemeClr val="tx1"/>
                  </a:solidFill>
                  <a:latin typeface="Lato Light" charset="0"/>
                  <a:ea typeface="MS PGothic" pitchFamily="34" charset="-128"/>
                  <a:cs typeface="+mn-cs"/>
                </a:defRPr>
              </a:lvl8pPr>
              <a:lvl9pPr marL="3657600" algn="l" defTabSz="914400" rtl="0" eaLnBrk="1" latinLnBrk="0" hangingPunct="1">
                <a:defRPr sz="3600" kern="1200">
                  <a:solidFill>
                    <a:schemeClr val="tx1"/>
                  </a:solidFill>
                  <a:latin typeface="Lato Light" charset="0"/>
                  <a:ea typeface="MS PGothic" pitchFamily="34" charset="-128"/>
                  <a:cs typeface="+mn-cs"/>
                </a:defRPr>
              </a:lvl9pPr>
            </a:lstStyle>
            <a:p>
              <a:pPr defTabSz="685663" fontAlgn="auto">
                <a:spcBef>
                  <a:spcPts val="0"/>
                </a:spcBef>
                <a:spcAft>
                  <a:spcPts val="0"/>
                </a:spcAft>
                <a:defRPr/>
              </a:pPr>
              <a:endParaRPr lang="en-US" sz="3000" dirty="0">
                <a:latin typeface="Roboto Light"/>
                <a:ea typeface="+mn-ea"/>
              </a:endParaRPr>
            </a:p>
          </p:txBody>
        </p:sp>
      </p:grpSp>
      <p:grpSp>
        <p:nvGrpSpPr>
          <p:cNvPr id="61" name="Group 60"/>
          <p:cNvGrpSpPr/>
          <p:nvPr/>
        </p:nvGrpSpPr>
        <p:grpSpPr>
          <a:xfrm>
            <a:off x="1692760" y="2286001"/>
            <a:ext cx="291967" cy="972201"/>
            <a:chOff x="4940786" y="6773068"/>
            <a:chExt cx="401637" cy="1003300"/>
          </a:xfrm>
        </p:grpSpPr>
        <p:sp>
          <p:nvSpPr>
            <p:cNvPr id="62" name="Freeform 61"/>
            <p:cNvSpPr>
              <a:spLocks noChangeArrowheads="1"/>
            </p:cNvSpPr>
            <p:nvPr/>
          </p:nvSpPr>
          <p:spPr bwMode="auto">
            <a:xfrm>
              <a:off x="4940786" y="6942931"/>
              <a:ext cx="401637" cy="833437"/>
            </a:xfrm>
            <a:custGeom>
              <a:avLst/>
              <a:gdLst>
                <a:gd name="T0" fmla="*/ 257 w 483"/>
                <a:gd name="T1" fmla="*/ 0 h 1002"/>
                <a:gd name="T2" fmla="*/ 257 w 483"/>
                <a:gd name="T3" fmla="*/ 0 h 1002"/>
                <a:gd name="T4" fmla="*/ 113 w 483"/>
                <a:gd name="T5" fmla="*/ 0 h 1002"/>
                <a:gd name="T6" fmla="*/ 0 w 483"/>
                <a:gd name="T7" fmla="*/ 113 h 1002"/>
                <a:gd name="T8" fmla="*/ 0 w 483"/>
                <a:gd name="T9" fmla="*/ 437 h 1002"/>
                <a:gd name="T10" fmla="*/ 45 w 483"/>
                <a:gd name="T11" fmla="*/ 482 h 1002"/>
                <a:gd name="T12" fmla="*/ 98 w 483"/>
                <a:gd name="T13" fmla="*/ 437 h 1002"/>
                <a:gd name="T14" fmla="*/ 98 w 483"/>
                <a:gd name="T15" fmla="*/ 151 h 1002"/>
                <a:gd name="T16" fmla="*/ 98 w 483"/>
                <a:gd name="T17" fmla="*/ 151 h 1002"/>
                <a:gd name="T18" fmla="*/ 113 w 483"/>
                <a:gd name="T19" fmla="*/ 151 h 1002"/>
                <a:gd name="T20" fmla="*/ 113 w 483"/>
                <a:gd name="T21" fmla="*/ 151 h 1002"/>
                <a:gd name="T22" fmla="*/ 113 w 483"/>
                <a:gd name="T23" fmla="*/ 949 h 1002"/>
                <a:gd name="T24" fmla="*/ 173 w 483"/>
                <a:gd name="T25" fmla="*/ 1001 h 1002"/>
                <a:gd name="T26" fmla="*/ 234 w 483"/>
                <a:gd name="T27" fmla="*/ 949 h 1002"/>
                <a:gd name="T28" fmla="*/ 234 w 483"/>
                <a:gd name="T29" fmla="*/ 482 h 1002"/>
                <a:gd name="T30" fmla="*/ 241 w 483"/>
                <a:gd name="T31" fmla="*/ 474 h 1002"/>
                <a:gd name="T32" fmla="*/ 249 w 483"/>
                <a:gd name="T33" fmla="*/ 474 h 1002"/>
                <a:gd name="T34" fmla="*/ 257 w 483"/>
                <a:gd name="T35" fmla="*/ 482 h 1002"/>
                <a:gd name="T36" fmla="*/ 257 w 483"/>
                <a:gd name="T37" fmla="*/ 949 h 1002"/>
                <a:gd name="T38" fmla="*/ 317 w 483"/>
                <a:gd name="T39" fmla="*/ 1001 h 1002"/>
                <a:gd name="T40" fmla="*/ 369 w 483"/>
                <a:gd name="T41" fmla="*/ 949 h 1002"/>
                <a:gd name="T42" fmla="*/ 369 w 483"/>
                <a:gd name="T43" fmla="*/ 151 h 1002"/>
                <a:gd name="T44" fmla="*/ 377 w 483"/>
                <a:gd name="T45" fmla="*/ 151 h 1002"/>
                <a:gd name="T46" fmla="*/ 385 w 483"/>
                <a:gd name="T47" fmla="*/ 151 h 1002"/>
                <a:gd name="T48" fmla="*/ 392 w 483"/>
                <a:gd name="T49" fmla="*/ 151 h 1002"/>
                <a:gd name="T50" fmla="*/ 392 w 483"/>
                <a:gd name="T51" fmla="*/ 437 h 1002"/>
                <a:gd name="T52" fmla="*/ 437 w 483"/>
                <a:gd name="T53" fmla="*/ 482 h 1002"/>
                <a:gd name="T54" fmla="*/ 482 w 483"/>
                <a:gd name="T55" fmla="*/ 437 h 1002"/>
                <a:gd name="T56" fmla="*/ 482 w 483"/>
                <a:gd name="T57" fmla="*/ 113 h 1002"/>
                <a:gd name="T58" fmla="*/ 377 w 483"/>
                <a:gd name="T59" fmla="*/ 0 h 1002"/>
                <a:gd name="T60" fmla="*/ 257 w 483"/>
                <a:gd name="T61" fmla="*/ 0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3" h="1002">
                  <a:moveTo>
                    <a:pt x="257" y="0"/>
                  </a:moveTo>
                  <a:lnTo>
                    <a:pt x="257" y="0"/>
                  </a:lnTo>
                  <a:cubicBezTo>
                    <a:pt x="113" y="0"/>
                    <a:pt x="113" y="0"/>
                    <a:pt x="113" y="0"/>
                  </a:cubicBezTo>
                  <a:cubicBezTo>
                    <a:pt x="53" y="0"/>
                    <a:pt x="0" y="52"/>
                    <a:pt x="0" y="113"/>
                  </a:cubicBezTo>
                  <a:cubicBezTo>
                    <a:pt x="0" y="437"/>
                    <a:pt x="0" y="437"/>
                    <a:pt x="0" y="437"/>
                  </a:cubicBezTo>
                  <a:cubicBezTo>
                    <a:pt x="0" y="460"/>
                    <a:pt x="23" y="482"/>
                    <a:pt x="45" y="482"/>
                  </a:cubicBezTo>
                  <a:cubicBezTo>
                    <a:pt x="76" y="482"/>
                    <a:pt x="98" y="460"/>
                    <a:pt x="98" y="437"/>
                  </a:cubicBezTo>
                  <a:lnTo>
                    <a:pt x="98" y="151"/>
                  </a:lnTo>
                  <a:lnTo>
                    <a:pt x="98" y="151"/>
                  </a:lnTo>
                  <a:cubicBezTo>
                    <a:pt x="113" y="151"/>
                    <a:pt x="113" y="151"/>
                    <a:pt x="113" y="151"/>
                  </a:cubicBezTo>
                  <a:lnTo>
                    <a:pt x="113" y="151"/>
                  </a:lnTo>
                  <a:cubicBezTo>
                    <a:pt x="113" y="949"/>
                    <a:pt x="113" y="949"/>
                    <a:pt x="113" y="949"/>
                  </a:cubicBezTo>
                  <a:cubicBezTo>
                    <a:pt x="113" y="978"/>
                    <a:pt x="144" y="1001"/>
                    <a:pt x="173" y="1001"/>
                  </a:cubicBezTo>
                  <a:cubicBezTo>
                    <a:pt x="204" y="1001"/>
                    <a:pt x="234" y="978"/>
                    <a:pt x="234" y="949"/>
                  </a:cubicBezTo>
                  <a:cubicBezTo>
                    <a:pt x="234" y="482"/>
                    <a:pt x="234" y="482"/>
                    <a:pt x="234" y="482"/>
                  </a:cubicBezTo>
                  <a:cubicBezTo>
                    <a:pt x="234" y="474"/>
                    <a:pt x="234" y="474"/>
                    <a:pt x="241" y="474"/>
                  </a:cubicBezTo>
                  <a:cubicBezTo>
                    <a:pt x="249" y="474"/>
                    <a:pt x="249" y="474"/>
                    <a:pt x="249" y="474"/>
                  </a:cubicBezTo>
                  <a:cubicBezTo>
                    <a:pt x="249" y="474"/>
                    <a:pt x="257" y="474"/>
                    <a:pt x="257" y="482"/>
                  </a:cubicBezTo>
                  <a:cubicBezTo>
                    <a:pt x="257" y="949"/>
                    <a:pt x="257" y="949"/>
                    <a:pt x="257" y="949"/>
                  </a:cubicBezTo>
                  <a:cubicBezTo>
                    <a:pt x="257" y="978"/>
                    <a:pt x="278" y="1001"/>
                    <a:pt x="317" y="1001"/>
                  </a:cubicBezTo>
                  <a:cubicBezTo>
                    <a:pt x="346" y="1001"/>
                    <a:pt x="369" y="978"/>
                    <a:pt x="369" y="949"/>
                  </a:cubicBezTo>
                  <a:cubicBezTo>
                    <a:pt x="369" y="151"/>
                    <a:pt x="369" y="151"/>
                    <a:pt x="369" y="151"/>
                  </a:cubicBezTo>
                  <a:lnTo>
                    <a:pt x="377" y="151"/>
                  </a:lnTo>
                  <a:cubicBezTo>
                    <a:pt x="385" y="151"/>
                    <a:pt x="385" y="151"/>
                    <a:pt x="385" y="151"/>
                  </a:cubicBezTo>
                  <a:cubicBezTo>
                    <a:pt x="392" y="151"/>
                    <a:pt x="392" y="151"/>
                    <a:pt x="392" y="151"/>
                  </a:cubicBezTo>
                  <a:lnTo>
                    <a:pt x="392" y="437"/>
                  </a:lnTo>
                  <a:cubicBezTo>
                    <a:pt x="392" y="460"/>
                    <a:pt x="414" y="482"/>
                    <a:pt x="437" y="482"/>
                  </a:cubicBezTo>
                  <a:cubicBezTo>
                    <a:pt x="467" y="482"/>
                    <a:pt x="482" y="460"/>
                    <a:pt x="482" y="437"/>
                  </a:cubicBezTo>
                  <a:cubicBezTo>
                    <a:pt x="482" y="113"/>
                    <a:pt x="482" y="113"/>
                    <a:pt x="482" y="113"/>
                  </a:cubicBezTo>
                  <a:cubicBezTo>
                    <a:pt x="482" y="52"/>
                    <a:pt x="437" y="0"/>
                    <a:pt x="377" y="0"/>
                  </a:cubicBezTo>
                  <a:lnTo>
                    <a:pt x="257" y="0"/>
                  </a:lnTo>
                </a:path>
              </a:pathLst>
            </a:custGeom>
            <a:solidFill>
              <a:schemeClr val="bg1">
                <a:lumMod val="85000"/>
              </a:schemeClr>
            </a:solidFill>
            <a:ln>
              <a:noFill/>
            </a:ln>
            <a:effectLst/>
          </p:spPr>
          <p:txBody>
            <a:bodyPr wrap="none" anchor="ctr"/>
            <a:lstStyle>
              <a:defPPr>
                <a:defRPr lang="en-US"/>
              </a:defPPr>
              <a:lvl1pPr algn="l" defTabSz="1827213" rtl="0" fontAlgn="base">
                <a:spcBef>
                  <a:spcPct val="0"/>
                </a:spcBef>
                <a:spcAft>
                  <a:spcPct val="0"/>
                </a:spcAft>
                <a:defRPr sz="3600" kern="1200">
                  <a:solidFill>
                    <a:schemeClr val="tx1"/>
                  </a:solidFill>
                  <a:latin typeface="Lato Light"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charset="0"/>
                  <a:ea typeface="MS PGothic" pitchFamily="34" charset="-128"/>
                  <a:cs typeface="+mn-cs"/>
                </a:defRPr>
              </a:lvl5pPr>
              <a:lvl6pPr marL="2286000" algn="l" defTabSz="914400" rtl="0" eaLnBrk="1" latinLnBrk="0" hangingPunct="1">
                <a:defRPr sz="3600" kern="1200">
                  <a:solidFill>
                    <a:schemeClr val="tx1"/>
                  </a:solidFill>
                  <a:latin typeface="Lato Light" charset="0"/>
                  <a:ea typeface="MS PGothic" pitchFamily="34" charset="-128"/>
                  <a:cs typeface="+mn-cs"/>
                </a:defRPr>
              </a:lvl6pPr>
              <a:lvl7pPr marL="2743200" algn="l" defTabSz="914400" rtl="0" eaLnBrk="1" latinLnBrk="0" hangingPunct="1">
                <a:defRPr sz="3600" kern="1200">
                  <a:solidFill>
                    <a:schemeClr val="tx1"/>
                  </a:solidFill>
                  <a:latin typeface="Lato Light" charset="0"/>
                  <a:ea typeface="MS PGothic" pitchFamily="34" charset="-128"/>
                  <a:cs typeface="+mn-cs"/>
                </a:defRPr>
              </a:lvl7pPr>
              <a:lvl8pPr marL="3200400" algn="l" defTabSz="914400" rtl="0" eaLnBrk="1" latinLnBrk="0" hangingPunct="1">
                <a:defRPr sz="3600" kern="1200">
                  <a:solidFill>
                    <a:schemeClr val="tx1"/>
                  </a:solidFill>
                  <a:latin typeface="Lato Light" charset="0"/>
                  <a:ea typeface="MS PGothic" pitchFamily="34" charset="-128"/>
                  <a:cs typeface="+mn-cs"/>
                </a:defRPr>
              </a:lvl8pPr>
              <a:lvl9pPr marL="3657600" algn="l" defTabSz="914400" rtl="0" eaLnBrk="1" latinLnBrk="0" hangingPunct="1">
                <a:defRPr sz="3600" kern="1200">
                  <a:solidFill>
                    <a:schemeClr val="tx1"/>
                  </a:solidFill>
                  <a:latin typeface="Lato Light" charset="0"/>
                  <a:ea typeface="MS PGothic" pitchFamily="34" charset="-128"/>
                  <a:cs typeface="+mn-cs"/>
                </a:defRPr>
              </a:lvl9pPr>
            </a:lstStyle>
            <a:p>
              <a:pPr defTabSz="685663" fontAlgn="auto">
                <a:spcBef>
                  <a:spcPts val="0"/>
                </a:spcBef>
                <a:spcAft>
                  <a:spcPts val="0"/>
                </a:spcAft>
                <a:defRPr/>
              </a:pPr>
              <a:endParaRPr lang="en-US" sz="3000" dirty="0">
                <a:latin typeface="Roboto Light"/>
                <a:ea typeface="+mn-ea"/>
              </a:endParaRPr>
            </a:p>
          </p:txBody>
        </p:sp>
        <p:sp>
          <p:nvSpPr>
            <p:cNvPr id="63" name="Freeform 62"/>
            <p:cNvSpPr>
              <a:spLocks noChangeArrowheads="1"/>
            </p:cNvSpPr>
            <p:nvPr/>
          </p:nvSpPr>
          <p:spPr bwMode="auto">
            <a:xfrm>
              <a:off x="5074136" y="6773068"/>
              <a:ext cx="144462" cy="147638"/>
            </a:xfrm>
            <a:custGeom>
              <a:avLst/>
              <a:gdLst>
                <a:gd name="T0" fmla="*/ 83 w 175"/>
                <a:gd name="T1" fmla="*/ 0 h 183"/>
                <a:gd name="T2" fmla="*/ 83 w 175"/>
                <a:gd name="T3" fmla="*/ 0 h 183"/>
                <a:gd name="T4" fmla="*/ 174 w 175"/>
                <a:gd name="T5" fmla="*/ 91 h 183"/>
                <a:gd name="T6" fmla="*/ 83 w 175"/>
                <a:gd name="T7" fmla="*/ 182 h 183"/>
                <a:gd name="T8" fmla="*/ 0 w 175"/>
                <a:gd name="T9" fmla="*/ 91 h 183"/>
                <a:gd name="T10" fmla="*/ 83 w 175"/>
                <a:gd name="T11" fmla="*/ 0 h 183"/>
              </a:gdLst>
              <a:ahLst/>
              <a:cxnLst>
                <a:cxn ang="0">
                  <a:pos x="T0" y="T1"/>
                </a:cxn>
                <a:cxn ang="0">
                  <a:pos x="T2" y="T3"/>
                </a:cxn>
                <a:cxn ang="0">
                  <a:pos x="T4" y="T5"/>
                </a:cxn>
                <a:cxn ang="0">
                  <a:pos x="T6" y="T7"/>
                </a:cxn>
                <a:cxn ang="0">
                  <a:pos x="T8" y="T9"/>
                </a:cxn>
                <a:cxn ang="0">
                  <a:pos x="T10" y="T11"/>
                </a:cxn>
              </a:cxnLst>
              <a:rect l="0" t="0" r="r" b="b"/>
              <a:pathLst>
                <a:path w="175" h="183">
                  <a:moveTo>
                    <a:pt x="83" y="0"/>
                  </a:moveTo>
                  <a:lnTo>
                    <a:pt x="83" y="0"/>
                  </a:lnTo>
                  <a:cubicBezTo>
                    <a:pt x="136" y="0"/>
                    <a:pt x="174" y="46"/>
                    <a:pt x="174" y="91"/>
                  </a:cubicBezTo>
                  <a:cubicBezTo>
                    <a:pt x="174" y="144"/>
                    <a:pt x="136" y="182"/>
                    <a:pt x="83" y="182"/>
                  </a:cubicBezTo>
                  <a:cubicBezTo>
                    <a:pt x="38" y="182"/>
                    <a:pt x="0" y="144"/>
                    <a:pt x="0" y="91"/>
                  </a:cubicBezTo>
                  <a:cubicBezTo>
                    <a:pt x="0" y="46"/>
                    <a:pt x="38" y="0"/>
                    <a:pt x="83" y="0"/>
                  </a:cubicBezTo>
                </a:path>
              </a:pathLst>
            </a:custGeom>
            <a:solidFill>
              <a:schemeClr val="bg1">
                <a:lumMod val="85000"/>
              </a:schemeClr>
            </a:solidFill>
            <a:ln>
              <a:noFill/>
            </a:ln>
            <a:effectLst/>
          </p:spPr>
          <p:txBody>
            <a:bodyPr wrap="none" anchor="ctr"/>
            <a:lstStyle>
              <a:defPPr>
                <a:defRPr lang="en-US"/>
              </a:defPPr>
              <a:lvl1pPr algn="l" defTabSz="1827213" rtl="0" fontAlgn="base">
                <a:spcBef>
                  <a:spcPct val="0"/>
                </a:spcBef>
                <a:spcAft>
                  <a:spcPct val="0"/>
                </a:spcAft>
                <a:defRPr sz="3600" kern="1200">
                  <a:solidFill>
                    <a:schemeClr val="tx1"/>
                  </a:solidFill>
                  <a:latin typeface="Lato Light"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charset="0"/>
                  <a:ea typeface="MS PGothic" pitchFamily="34" charset="-128"/>
                  <a:cs typeface="+mn-cs"/>
                </a:defRPr>
              </a:lvl5pPr>
              <a:lvl6pPr marL="2286000" algn="l" defTabSz="914400" rtl="0" eaLnBrk="1" latinLnBrk="0" hangingPunct="1">
                <a:defRPr sz="3600" kern="1200">
                  <a:solidFill>
                    <a:schemeClr val="tx1"/>
                  </a:solidFill>
                  <a:latin typeface="Lato Light" charset="0"/>
                  <a:ea typeface="MS PGothic" pitchFamily="34" charset="-128"/>
                  <a:cs typeface="+mn-cs"/>
                </a:defRPr>
              </a:lvl6pPr>
              <a:lvl7pPr marL="2743200" algn="l" defTabSz="914400" rtl="0" eaLnBrk="1" latinLnBrk="0" hangingPunct="1">
                <a:defRPr sz="3600" kern="1200">
                  <a:solidFill>
                    <a:schemeClr val="tx1"/>
                  </a:solidFill>
                  <a:latin typeface="Lato Light" charset="0"/>
                  <a:ea typeface="MS PGothic" pitchFamily="34" charset="-128"/>
                  <a:cs typeface="+mn-cs"/>
                </a:defRPr>
              </a:lvl7pPr>
              <a:lvl8pPr marL="3200400" algn="l" defTabSz="914400" rtl="0" eaLnBrk="1" latinLnBrk="0" hangingPunct="1">
                <a:defRPr sz="3600" kern="1200">
                  <a:solidFill>
                    <a:schemeClr val="tx1"/>
                  </a:solidFill>
                  <a:latin typeface="Lato Light" charset="0"/>
                  <a:ea typeface="MS PGothic" pitchFamily="34" charset="-128"/>
                  <a:cs typeface="+mn-cs"/>
                </a:defRPr>
              </a:lvl8pPr>
              <a:lvl9pPr marL="3657600" algn="l" defTabSz="914400" rtl="0" eaLnBrk="1" latinLnBrk="0" hangingPunct="1">
                <a:defRPr sz="3600" kern="1200">
                  <a:solidFill>
                    <a:schemeClr val="tx1"/>
                  </a:solidFill>
                  <a:latin typeface="Lato Light" charset="0"/>
                  <a:ea typeface="MS PGothic" pitchFamily="34" charset="-128"/>
                  <a:cs typeface="+mn-cs"/>
                </a:defRPr>
              </a:lvl9pPr>
            </a:lstStyle>
            <a:p>
              <a:pPr defTabSz="685663" fontAlgn="auto">
                <a:spcBef>
                  <a:spcPts val="0"/>
                </a:spcBef>
                <a:spcAft>
                  <a:spcPts val="0"/>
                </a:spcAft>
                <a:defRPr/>
              </a:pPr>
              <a:endParaRPr lang="en-US" sz="3000" dirty="0">
                <a:latin typeface="Roboto Light"/>
                <a:ea typeface="+mn-ea"/>
              </a:endParaRPr>
            </a:p>
          </p:txBody>
        </p:sp>
      </p:grpSp>
      <p:grpSp>
        <p:nvGrpSpPr>
          <p:cNvPr id="64" name="Group 63"/>
          <p:cNvGrpSpPr/>
          <p:nvPr/>
        </p:nvGrpSpPr>
        <p:grpSpPr>
          <a:xfrm>
            <a:off x="7210513" y="2286001"/>
            <a:ext cx="291967" cy="972201"/>
            <a:chOff x="4940786" y="6773068"/>
            <a:chExt cx="401637" cy="1003300"/>
          </a:xfrm>
        </p:grpSpPr>
        <p:sp>
          <p:nvSpPr>
            <p:cNvPr id="65" name="Freeform 64"/>
            <p:cNvSpPr>
              <a:spLocks noChangeArrowheads="1"/>
            </p:cNvSpPr>
            <p:nvPr/>
          </p:nvSpPr>
          <p:spPr bwMode="auto">
            <a:xfrm>
              <a:off x="4940786" y="6942931"/>
              <a:ext cx="401637" cy="833437"/>
            </a:xfrm>
            <a:custGeom>
              <a:avLst/>
              <a:gdLst>
                <a:gd name="T0" fmla="*/ 257 w 483"/>
                <a:gd name="T1" fmla="*/ 0 h 1002"/>
                <a:gd name="T2" fmla="*/ 257 w 483"/>
                <a:gd name="T3" fmla="*/ 0 h 1002"/>
                <a:gd name="T4" fmla="*/ 113 w 483"/>
                <a:gd name="T5" fmla="*/ 0 h 1002"/>
                <a:gd name="T6" fmla="*/ 0 w 483"/>
                <a:gd name="T7" fmla="*/ 113 h 1002"/>
                <a:gd name="T8" fmla="*/ 0 w 483"/>
                <a:gd name="T9" fmla="*/ 437 h 1002"/>
                <a:gd name="T10" fmla="*/ 45 w 483"/>
                <a:gd name="T11" fmla="*/ 482 h 1002"/>
                <a:gd name="T12" fmla="*/ 98 w 483"/>
                <a:gd name="T13" fmla="*/ 437 h 1002"/>
                <a:gd name="T14" fmla="*/ 98 w 483"/>
                <a:gd name="T15" fmla="*/ 151 h 1002"/>
                <a:gd name="T16" fmla="*/ 98 w 483"/>
                <a:gd name="T17" fmla="*/ 151 h 1002"/>
                <a:gd name="T18" fmla="*/ 113 w 483"/>
                <a:gd name="T19" fmla="*/ 151 h 1002"/>
                <a:gd name="T20" fmla="*/ 113 w 483"/>
                <a:gd name="T21" fmla="*/ 151 h 1002"/>
                <a:gd name="T22" fmla="*/ 113 w 483"/>
                <a:gd name="T23" fmla="*/ 949 h 1002"/>
                <a:gd name="T24" fmla="*/ 173 w 483"/>
                <a:gd name="T25" fmla="*/ 1001 h 1002"/>
                <a:gd name="T26" fmla="*/ 234 w 483"/>
                <a:gd name="T27" fmla="*/ 949 h 1002"/>
                <a:gd name="T28" fmla="*/ 234 w 483"/>
                <a:gd name="T29" fmla="*/ 482 h 1002"/>
                <a:gd name="T30" fmla="*/ 241 w 483"/>
                <a:gd name="T31" fmla="*/ 474 h 1002"/>
                <a:gd name="T32" fmla="*/ 249 w 483"/>
                <a:gd name="T33" fmla="*/ 474 h 1002"/>
                <a:gd name="T34" fmla="*/ 257 w 483"/>
                <a:gd name="T35" fmla="*/ 482 h 1002"/>
                <a:gd name="T36" fmla="*/ 257 w 483"/>
                <a:gd name="T37" fmla="*/ 949 h 1002"/>
                <a:gd name="T38" fmla="*/ 317 w 483"/>
                <a:gd name="T39" fmla="*/ 1001 h 1002"/>
                <a:gd name="T40" fmla="*/ 369 w 483"/>
                <a:gd name="T41" fmla="*/ 949 h 1002"/>
                <a:gd name="T42" fmla="*/ 369 w 483"/>
                <a:gd name="T43" fmla="*/ 151 h 1002"/>
                <a:gd name="T44" fmla="*/ 377 w 483"/>
                <a:gd name="T45" fmla="*/ 151 h 1002"/>
                <a:gd name="T46" fmla="*/ 385 w 483"/>
                <a:gd name="T47" fmla="*/ 151 h 1002"/>
                <a:gd name="T48" fmla="*/ 392 w 483"/>
                <a:gd name="T49" fmla="*/ 151 h 1002"/>
                <a:gd name="T50" fmla="*/ 392 w 483"/>
                <a:gd name="T51" fmla="*/ 437 h 1002"/>
                <a:gd name="T52" fmla="*/ 437 w 483"/>
                <a:gd name="T53" fmla="*/ 482 h 1002"/>
                <a:gd name="T54" fmla="*/ 482 w 483"/>
                <a:gd name="T55" fmla="*/ 437 h 1002"/>
                <a:gd name="T56" fmla="*/ 482 w 483"/>
                <a:gd name="T57" fmla="*/ 113 h 1002"/>
                <a:gd name="T58" fmla="*/ 377 w 483"/>
                <a:gd name="T59" fmla="*/ 0 h 1002"/>
                <a:gd name="T60" fmla="*/ 257 w 483"/>
                <a:gd name="T61" fmla="*/ 0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3" h="1002">
                  <a:moveTo>
                    <a:pt x="257" y="0"/>
                  </a:moveTo>
                  <a:lnTo>
                    <a:pt x="257" y="0"/>
                  </a:lnTo>
                  <a:cubicBezTo>
                    <a:pt x="113" y="0"/>
                    <a:pt x="113" y="0"/>
                    <a:pt x="113" y="0"/>
                  </a:cubicBezTo>
                  <a:cubicBezTo>
                    <a:pt x="53" y="0"/>
                    <a:pt x="0" y="52"/>
                    <a:pt x="0" y="113"/>
                  </a:cubicBezTo>
                  <a:cubicBezTo>
                    <a:pt x="0" y="437"/>
                    <a:pt x="0" y="437"/>
                    <a:pt x="0" y="437"/>
                  </a:cubicBezTo>
                  <a:cubicBezTo>
                    <a:pt x="0" y="460"/>
                    <a:pt x="23" y="482"/>
                    <a:pt x="45" y="482"/>
                  </a:cubicBezTo>
                  <a:cubicBezTo>
                    <a:pt x="76" y="482"/>
                    <a:pt x="98" y="460"/>
                    <a:pt x="98" y="437"/>
                  </a:cubicBezTo>
                  <a:lnTo>
                    <a:pt x="98" y="151"/>
                  </a:lnTo>
                  <a:lnTo>
                    <a:pt x="98" y="151"/>
                  </a:lnTo>
                  <a:cubicBezTo>
                    <a:pt x="113" y="151"/>
                    <a:pt x="113" y="151"/>
                    <a:pt x="113" y="151"/>
                  </a:cubicBezTo>
                  <a:lnTo>
                    <a:pt x="113" y="151"/>
                  </a:lnTo>
                  <a:cubicBezTo>
                    <a:pt x="113" y="949"/>
                    <a:pt x="113" y="949"/>
                    <a:pt x="113" y="949"/>
                  </a:cubicBezTo>
                  <a:cubicBezTo>
                    <a:pt x="113" y="978"/>
                    <a:pt x="144" y="1001"/>
                    <a:pt x="173" y="1001"/>
                  </a:cubicBezTo>
                  <a:cubicBezTo>
                    <a:pt x="204" y="1001"/>
                    <a:pt x="234" y="978"/>
                    <a:pt x="234" y="949"/>
                  </a:cubicBezTo>
                  <a:cubicBezTo>
                    <a:pt x="234" y="482"/>
                    <a:pt x="234" y="482"/>
                    <a:pt x="234" y="482"/>
                  </a:cubicBezTo>
                  <a:cubicBezTo>
                    <a:pt x="234" y="474"/>
                    <a:pt x="234" y="474"/>
                    <a:pt x="241" y="474"/>
                  </a:cubicBezTo>
                  <a:cubicBezTo>
                    <a:pt x="249" y="474"/>
                    <a:pt x="249" y="474"/>
                    <a:pt x="249" y="474"/>
                  </a:cubicBezTo>
                  <a:cubicBezTo>
                    <a:pt x="249" y="474"/>
                    <a:pt x="257" y="474"/>
                    <a:pt x="257" y="482"/>
                  </a:cubicBezTo>
                  <a:cubicBezTo>
                    <a:pt x="257" y="949"/>
                    <a:pt x="257" y="949"/>
                    <a:pt x="257" y="949"/>
                  </a:cubicBezTo>
                  <a:cubicBezTo>
                    <a:pt x="257" y="978"/>
                    <a:pt x="278" y="1001"/>
                    <a:pt x="317" y="1001"/>
                  </a:cubicBezTo>
                  <a:cubicBezTo>
                    <a:pt x="346" y="1001"/>
                    <a:pt x="369" y="978"/>
                    <a:pt x="369" y="949"/>
                  </a:cubicBezTo>
                  <a:cubicBezTo>
                    <a:pt x="369" y="151"/>
                    <a:pt x="369" y="151"/>
                    <a:pt x="369" y="151"/>
                  </a:cubicBezTo>
                  <a:lnTo>
                    <a:pt x="377" y="151"/>
                  </a:lnTo>
                  <a:cubicBezTo>
                    <a:pt x="385" y="151"/>
                    <a:pt x="385" y="151"/>
                    <a:pt x="385" y="151"/>
                  </a:cubicBezTo>
                  <a:cubicBezTo>
                    <a:pt x="392" y="151"/>
                    <a:pt x="392" y="151"/>
                    <a:pt x="392" y="151"/>
                  </a:cubicBezTo>
                  <a:lnTo>
                    <a:pt x="392" y="437"/>
                  </a:lnTo>
                  <a:cubicBezTo>
                    <a:pt x="392" y="460"/>
                    <a:pt x="414" y="482"/>
                    <a:pt x="437" y="482"/>
                  </a:cubicBezTo>
                  <a:cubicBezTo>
                    <a:pt x="467" y="482"/>
                    <a:pt x="482" y="460"/>
                    <a:pt x="482" y="437"/>
                  </a:cubicBezTo>
                  <a:cubicBezTo>
                    <a:pt x="482" y="113"/>
                    <a:pt x="482" y="113"/>
                    <a:pt x="482" y="113"/>
                  </a:cubicBezTo>
                  <a:cubicBezTo>
                    <a:pt x="482" y="52"/>
                    <a:pt x="437" y="0"/>
                    <a:pt x="377" y="0"/>
                  </a:cubicBezTo>
                  <a:lnTo>
                    <a:pt x="257" y="0"/>
                  </a:lnTo>
                </a:path>
              </a:pathLst>
            </a:custGeom>
            <a:solidFill>
              <a:schemeClr val="bg1">
                <a:lumMod val="85000"/>
              </a:schemeClr>
            </a:solidFill>
            <a:ln>
              <a:noFill/>
            </a:ln>
            <a:effectLst/>
          </p:spPr>
          <p:txBody>
            <a:bodyPr wrap="none" anchor="ctr"/>
            <a:lstStyle>
              <a:defPPr>
                <a:defRPr lang="en-US"/>
              </a:defPPr>
              <a:lvl1pPr algn="l" defTabSz="1827213" rtl="0" fontAlgn="base">
                <a:spcBef>
                  <a:spcPct val="0"/>
                </a:spcBef>
                <a:spcAft>
                  <a:spcPct val="0"/>
                </a:spcAft>
                <a:defRPr sz="3600" kern="1200">
                  <a:solidFill>
                    <a:schemeClr val="tx1"/>
                  </a:solidFill>
                  <a:latin typeface="Lato Light"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charset="0"/>
                  <a:ea typeface="MS PGothic" pitchFamily="34" charset="-128"/>
                  <a:cs typeface="+mn-cs"/>
                </a:defRPr>
              </a:lvl5pPr>
              <a:lvl6pPr marL="2286000" algn="l" defTabSz="914400" rtl="0" eaLnBrk="1" latinLnBrk="0" hangingPunct="1">
                <a:defRPr sz="3600" kern="1200">
                  <a:solidFill>
                    <a:schemeClr val="tx1"/>
                  </a:solidFill>
                  <a:latin typeface="Lato Light" charset="0"/>
                  <a:ea typeface="MS PGothic" pitchFamily="34" charset="-128"/>
                  <a:cs typeface="+mn-cs"/>
                </a:defRPr>
              </a:lvl6pPr>
              <a:lvl7pPr marL="2743200" algn="l" defTabSz="914400" rtl="0" eaLnBrk="1" latinLnBrk="0" hangingPunct="1">
                <a:defRPr sz="3600" kern="1200">
                  <a:solidFill>
                    <a:schemeClr val="tx1"/>
                  </a:solidFill>
                  <a:latin typeface="Lato Light" charset="0"/>
                  <a:ea typeface="MS PGothic" pitchFamily="34" charset="-128"/>
                  <a:cs typeface="+mn-cs"/>
                </a:defRPr>
              </a:lvl7pPr>
              <a:lvl8pPr marL="3200400" algn="l" defTabSz="914400" rtl="0" eaLnBrk="1" latinLnBrk="0" hangingPunct="1">
                <a:defRPr sz="3600" kern="1200">
                  <a:solidFill>
                    <a:schemeClr val="tx1"/>
                  </a:solidFill>
                  <a:latin typeface="Lato Light" charset="0"/>
                  <a:ea typeface="MS PGothic" pitchFamily="34" charset="-128"/>
                  <a:cs typeface="+mn-cs"/>
                </a:defRPr>
              </a:lvl8pPr>
              <a:lvl9pPr marL="3657600" algn="l" defTabSz="914400" rtl="0" eaLnBrk="1" latinLnBrk="0" hangingPunct="1">
                <a:defRPr sz="3600" kern="1200">
                  <a:solidFill>
                    <a:schemeClr val="tx1"/>
                  </a:solidFill>
                  <a:latin typeface="Lato Light" charset="0"/>
                  <a:ea typeface="MS PGothic" pitchFamily="34" charset="-128"/>
                  <a:cs typeface="+mn-cs"/>
                </a:defRPr>
              </a:lvl9pPr>
            </a:lstStyle>
            <a:p>
              <a:pPr defTabSz="685663" fontAlgn="auto">
                <a:spcBef>
                  <a:spcPts val="0"/>
                </a:spcBef>
                <a:spcAft>
                  <a:spcPts val="0"/>
                </a:spcAft>
                <a:defRPr/>
              </a:pPr>
              <a:endParaRPr lang="en-US" sz="3000" dirty="0">
                <a:latin typeface="Roboto Light"/>
                <a:ea typeface="+mn-ea"/>
              </a:endParaRPr>
            </a:p>
          </p:txBody>
        </p:sp>
        <p:sp>
          <p:nvSpPr>
            <p:cNvPr id="66" name="Freeform 65"/>
            <p:cNvSpPr>
              <a:spLocks noChangeArrowheads="1"/>
            </p:cNvSpPr>
            <p:nvPr/>
          </p:nvSpPr>
          <p:spPr bwMode="auto">
            <a:xfrm>
              <a:off x="5074136" y="6773068"/>
              <a:ext cx="144462" cy="147638"/>
            </a:xfrm>
            <a:custGeom>
              <a:avLst/>
              <a:gdLst>
                <a:gd name="T0" fmla="*/ 83 w 175"/>
                <a:gd name="T1" fmla="*/ 0 h 183"/>
                <a:gd name="T2" fmla="*/ 83 w 175"/>
                <a:gd name="T3" fmla="*/ 0 h 183"/>
                <a:gd name="T4" fmla="*/ 174 w 175"/>
                <a:gd name="T5" fmla="*/ 91 h 183"/>
                <a:gd name="T6" fmla="*/ 83 w 175"/>
                <a:gd name="T7" fmla="*/ 182 h 183"/>
                <a:gd name="T8" fmla="*/ 0 w 175"/>
                <a:gd name="T9" fmla="*/ 91 h 183"/>
                <a:gd name="T10" fmla="*/ 83 w 175"/>
                <a:gd name="T11" fmla="*/ 0 h 183"/>
              </a:gdLst>
              <a:ahLst/>
              <a:cxnLst>
                <a:cxn ang="0">
                  <a:pos x="T0" y="T1"/>
                </a:cxn>
                <a:cxn ang="0">
                  <a:pos x="T2" y="T3"/>
                </a:cxn>
                <a:cxn ang="0">
                  <a:pos x="T4" y="T5"/>
                </a:cxn>
                <a:cxn ang="0">
                  <a:pos x="T6" y="T7"/>
                </a:cxn>
                <a:cxn ang="0">
                  <a:pos x="T8" y="T9"/>
                </a:cxn>
                <a:cxn ang="0">
                  <a:pos x="T10" y="T11"/>
                </a:cxn>
              </a:cxnLst>
              <a:rect l="0" t="0" r="r" b="b"/>
              <a:pathLst>
                <a:path w="175" h="183">
                  <a:moveTo>
                    <a:pt x="83" y="0"/>
                  </a:moveTo>
                  <a:lnTo>
                    <a:pt x="83" y="0"/>
                  </a:lnTo>
                  <a:cubicBezTo>
                    <a:pt x="136" y="0"/>
                    <a:pt x="174" y="46"/>
                    <a:pt x="174" y="91"/>
                  </a:cubicBezTo>
                  <a:cubicBezTo>
                    <a:pt x="174" y="144"/>
                    <a:pt x="136" y="182"/>
                    <a:pt x="83" y="182"/>
                  </a:cubicBezTo>
                  <a:cubicBezTo>
                    <a:pt x="38" y="182"/>
                    <a:pt x="0" y="144"/>
                    <a:pt x="0" y="91"/>
                  </a:cubicBezTo>
                  <a:cubicBezTo>
                    <a:pt x="0" y="46"/>
                    <a:pt x="38" y="0"/>
                    <a:pt x="83" y="0"/>
                  </a:cubicBezTo>
                </a:path>
              </a:pathLst>
            </a:custGeom>
            <a:solidFill>
              <a:schemeClr val="bg1">
                <a:lumMod val="85000"/>
              </a:schemeClr>
            </a:solidFill>
            <a:ln>
              <a:noFill/>
            </a:ln>
            <a:effectLst/>
          </p:spPr>
          <p:txBody>
            <a:bodyPr wrap="none" anchor="ctr"/>
            <a:lstStyle>
              <a:defPPr>
                <a:defRPr lang="en-US"/>
              </a:defPPr>
              <a:lvl1pPr algn="l" defTabSz="1827213" rtl="0" fontAlgn="base">
                <a:spcBef>
                  <a:spcPct val="0"/>
                </a:spcBef>
                <a:spcAft>
                  <a:spcPct val="0"/>
                </a:spcAft>
                <a:defRPr sz="3600" kern="1200">
                  <a:solidFill>
                    <a:schemeClr val="tx1"/>
                  </a:solidFill>
                  <a:latin typeface="Lato Light"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charset="0"/>
                  <a:ea typeface="MS PGothic" pitchFamily="34" charset="-128"/>
                  <a:cs typeface="+mn-cs"/>
                </a:defRPr>
              </a:lvl5pPr>
              <a:lvl6pPr marL="2286000" algn="l" defTabSz="914400" rtl="0" eaLnBrk="1" latinLnBrk="0" hangingPunct="1">
                <a:defRPr sz="3600" kern="1200">
                  <a:solidFill>
                    <a:schemeClr val="tx1"/>
                  </a:solidFill>
                  <a:latin typeface="Lato Light" charset="0"/>
                  <a:ea typeface="MS PGothic" pitchFamily="34" charset="-128"/>
                  <a:cs typeface="+mn-cs"/>
                </a:defRPr>
              </a:lvl6pPr>
              <a:lvl7pPr marL="2743200" algn="l" defTabSz="914400" rtl="0" eaLnBrk="1" latinLnBrk="0" hangingPunct="1">
                <a:defRPr sz="3600" kern="1200">
                  <a:solidFill>
                    <a:schemeClr val="tx1"/>
                  </a:solidFill>
                  <a:latin typeface="Lato Light" charset="0"/>
                  <a:ea typeface="MS PGothic" pitchFamily="34" charset="-128"/>
                  <a:cs typeface="+mn-cs"/>
                </a:defRPr>
              </a:lvl7pPr>
              <a:lvl8pPr marL="3200400" algn="l" defTabSz="914400" rtl="0" eaLnBrk="1" latinLnBrk="0" hangingPunct="1">
                <a:defRPr sz="3600" kern="1200">
                  <a:solidFill>
                    <a:schemeClr val="tx1"/>
                  </a:solidFill>
                  <a:latin typeface="Lato Light" charset="0"/>
                  <a:ea typeface="MS PGothic" pitchFamily="34" charset="-128"/>
                  <a:cs typeface="+mn-cs"/>
                </a:defRPr>
              </a:lvl8pPr>
              <a:lvl9pPr marL="3657600" algn="l" defTabSz="914400" rtl="0" eaLnBrk="1" latinLnBrk="0" hangingPunct="1">
                <a:defRPr sz="3600" kern="1200">
                  <a:solidFill>
                    <a:schemeClr val="tx1"/>
                  </a:solidFill>
                  <a:latin typeface="Lato Light" charset="0"/>
                  <a:ea typeface="MS PGothic" pitchFamily="34" charset="-128"/>
                  <a:cs typeface="+mn-cs"/>
                </a:defRPr>
              </a:lvl9pPr>
            </a:lstStyle>
            <a:p>
              <a:pPr defTabSz="685663" fontAlgn="auto">
                <a:spcBef>
                  <a:spcPts val="0"/>
                </a:spcBef>
                <a:spcAft>
                  <a:spcPts val="0"/>
                </a:spcAft>
                <a:defRPr/>
              </a:pPr>
              <a:endParaRPr lang="en-US" sz="3000" dirty="0">
                <a:latin typeface="Roboto Light"/>
                <a:ea typeface="+mn-ea"/>
              </a:endParaRPr>
            </a:p>
          </p:txBody>
        </p:sp>
      </p:grpSp>
      <p:grpSp>
        <p:nvGrpSpPr>
          <p:cNvPr id="67" name="Group 66"/>
          <p:cNvGrpSpPr/>
          <p:nvPr/>
        </p:nvGrpSpPr>
        <p:grpSpPr>
          <a:xfrm>
            <a:off x="6869501" y="2286001"/>
            <a:ext cx="291967" cy="972201"/>
            <a:chOff x="4940786" y="6773068"/>
            <a:chExt cx="401637" cy="1003300"/>
          </a:xfrm>
        </p:grpSpPr>
        <p:sp>
          <p:nvSpPr>
            <p:cNvPr id="68" name="Freeform 67"/>
            <p:cNvSpPr>
              <a:spLocks noChangeArrowheads="1"/>
            </p:cNvSpPr>
            <p:nvPr/>
          </p:nvSpPr>
          <p:spPr bwMode="auto">
            <a:xfrm>
              <a:off x="4940786" y="6942931"/>
              <a:ext cx="401637" cy="833437"/>
            </a:xfrm>
            <a:custGeom>
              <a:avLst/>
              <a:gdLst>
                <a:gd name="T0" fmla="*/ 257 w 483"/>
                <a:gd name="T1" fmla="*/ 0 h 1002"/>
                <a:gd name="T2" fmla="*/ 257 w 483"/>
                <a:gd name="T3" fmla="*/ 0 h 1002"/>
                <a:gd name="T4" fmla="*/ 113 w 483"/>
                <a:gd name="T5" fmla="*/ 0 h 1002"/>
                <a:gd name="T6" fmla="*/ 0 w 483"/>
                <a:gd name="T7" fmla="*/ 113 h 1002"/>
                <a:gd name="T8" fmla="*/ 0 w 483"/>
                <a:gd name="T9" fmla="*/ 437 h 1002"/>
                <a:gd name="T10" fmla="*/ 45 w 483"/>
                <a:gd name="T11" fmla="*/ 482 h 1002"/>
                <a:gd name="T12" fmla="*/ 98 w 483"/>
                <a:gd name="T13" fmla="*/ 437 h 1002"/>
                <a:gd name="T14" fmla="*/ 98 w 483"/>
                <a:gd name="T15" fmla="*/ 151 h 1002"/>
                <a:gd name="T16" fmla="*/ 98 w 483"/>
                <a:gd name="T17" fmla="*/ 151 h 1002"/>
                <a:gd name="T18" fmla="*/ 113 w 483"/>
                <a:gd name="T19" fmla="*/ 151 h 1002"/>
                <a:gd name="T20" fmla="*/ 113 w 483"/>
                <a:gd name="T21" fmla="*/ 151 h 1002"/>
                <a:gd name="T22" fmla="*/ 113 w 483"/>
                <a:gd name="T23" fmla="*/ 949 h 1002"/>
                <a:gd name="T24" fmla="*/ 173 w 483"/>
                <a:gd name="T25" fmla="*/ 1001 h 1002"/>
                <a:gd name="T26" fmla="*/ 234 w 483"/>
                <a:gd name="T27" fmla="*/ 949 h 1002"/>
                <a:gd name="T28" fmla="*/ 234 w 483"/>
                <a:gd name="T29" fmla="*/ 482 h 1002"/>
                <a:gd name="T30" fmla="*/ 241 w 483"/>
                <a:gd name="T31" fmla="*/ 474 h 1002"/>
                <a:gd name="T32" fmla="*/ 249 w 483"/>
                <a:gd name="T33" fmla="*/ 474 h 1002"/>
                <a:gd name="T34" fmla="*/ 257 w 483"/>
                <a:gd name="T35" fmla="*/ 482 h 1002"/>
                <a:gd name="T36" fmla="*/ 257 w 483"/>
                <a:gd name="T37" fmla="*/ 949 h 1002"/>
                <a:gd name="T38" fmla="*/ 317 w 483"/>
                <a:gd name="T39" fmla="*/ 1001 h 1002"/>
                <a:gd name="T40" fmla="*/ 369 w 483"/>
                <a:gd name="T41" fmla="*/ 949 h 1002"/>
                <a:gd name="T42" fmla="*/ 369 w 483"/>
                <a:gd name="T43" fmla="*/ 151 h 1002"/>
                <a:gd name="T44" fmla="*/ 377 w 483"/>
                <a:gd name="T45" fmla="*/ 151 h 1002"/>
                <a:gd name="T46" fmla="*/ 385 w 483"/>
                <a:gd name="T47" fmla="*/ 151 h 1002"/>
                <a:gd name="T48" fmla="*/ 392 w 483"/>
                <a:gd name="T49" fmla="*/ 151 h 1002"/>
                <a:gd name="T50" fmla="*/ 392 w 483"/>
                <a:gd name="T51" fmla="*/ 437 h 1002"/>
                <a:gd name="T52" fmla="*/ 437 w 483"/>
                <a:gd name="T53" fmla="*/ 482 h 1002"/>
                <a:gd name="T54" fmla="*/ 482 w 483"/>
                <a:gd name="T55" fmla="*/ 437 h 1002"/>
                <a:gd name="T56" fmla="*/ 482 w 483"/>
                <a:gd name="T57" fmla="*/ 113 h 1002"/>
                <a:gd name="T58" fmla="*/ 377 w 483"/>
                <a:gd name="T59" fmla="*/ 0 h 1002"/>
                <a:gd name="T60" fmla="*/ 257 w 483"/>
                <a:gd name="T61" fmla="*/ 0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3" h="1002">
                  <a:moveTo>
                    <a:pt x="257" y="0"/>
                  </a:moveTo>
                  <a:lnTo>
                    <a:pt x="257" y="0"/>
                  </a:lnTo>
                  <a:cubicBezTo>
                    <a:pt x="113" y="0"/>
                    <a:pt x="113" y="0"/>
                    <a:pt x="113" y="0"/>
                  </a:cubicBezTo>
                  <a:cubicBezTo>
                    <a:pt x="53" y="0"/>
                    <a:pt x="0" y="52"/>
                    <a:pt x="0" y="113"/>
                  </a:cubicBezTo>
                  <a:cubicBezTo>
                    <a:pt x="0" y="437"/>
                    <a:pt x="0" y="437"/>
                    <a:pt x="0" y="437"/>
                  </a:cubicBezTo>
                  <a:cubicBezTo>
                    <a:pt x="0" y="460"/>
                    <a:pt x="23" y="482"/>
                    <a:pt x="45" y="482"/>
                  </a:cubicBezTo>
                  <a:cubicBezTo>
                    <a:pt x="76" y="482"/>
                    <a:pt x="98" y="460"/>
                    <a:pt x="98" y="437"/>
                  </a:cubicBezTo>
                  <a:lnTo>
                    <a:pt x="98" y="151"/>
                  </a:lnTo>
                  <a:lnTo>
                    <a:pt x="98" y="151"/>
                  </a:lnTo>
                  <a:cubicBezTo>
                    <a:pt x="113" y="151"/>
                    <a:pt x="113" y="151"/>
                    <a:pt x="113" y="151"/>
                  </a:cubicBezTo>
                  <a:lnTo>
                    <a:pt x="113" y="151"/>
                  </a:lnTo>
                  <a:cubicBezTo>
                    <a:pt x="113" y="949"/>
                    <a:pt x="113" y="949"/>
                    <a:pt x="113" y="949"/>
                  </a:cubicBezTo>
                  <a:cubicBezTo>
                    <a:pt x="113" y="978"/>
                    <a:pt x="144" y="1001"/>
                    <a:pt x="173" y="1001"/>
                  </a:cubicBezTo>
                  <a:cubicBezTo>
                    <a:pt x="204" y="1001"/>
                    <a:pt x="234" y="978"/>
                    <a:pt x="234" y="949"/>
                  </a:cubicBezTo>
                  <a:cubicBezTo>
                    <a:pt x="234" y="482"/>
                    <a:pt x="234" y="482"/>
                    <a:pt x="234" y="482"/>
                  </a:cubicBezTo>
                  <a:cubicBezTo>
                    <a:pt x="234" y="474"/>
                    <a:pt x="234" y="474"/>
                    <a:pt x="241" y="474"/>
                  </a:cubicBezTo>
                  <a:cubicBezTo>
                    <a:pt x="249" y="474"/>
                    <a:pt x="249" y="474"/>
                    <a:pt x="249" y="474"/>
                  </a:cubicBezTo>
                  <a:cubicBezTo>
                    <a:pt x="249" y="474"/>
                    <a:pt x="257" y="474"/>
                    <a:pt x="257" y="482"/>
                  </a:cubicBezTo>
                  <a:cubicBezTo>
                    <a:pt x="257" y="949"/>
                    <a:pt x="257" y="949"/>
                    <a:pt x="257" y="949"/>
                  </a:cubicBezTo>
                  <a:cubicBezTo>
                    <a:pt x="257" y="978"/>
                    <a:pt x="278" y="1001"/>
                    <a:pt x="317" y="1001"/>
                  </a:cubicBezTo>
                  <a:cubicBezTo>
                    <a:pt x="346" y="1001"/>
                    <a:pt x="369" y="978"/>
                    <a:pt x="369" y="949"/>
                  </a:cubicBezTo>
                  <a:cubicBezTo>
                    <a:pt x="369" y="151"/>
                    <a:pt x="369" y="151"/>
                    <a:pt x="369" y="151"/>
                  </a:cubicBezTo>
                  <a:lnTo>
                    <a:pt x="377" y="151"/>
                  </a:lnTo>
                  <a:cubicBezTo>
                    <a:pt x="385" y="151"/>
                    <a:pt x="385" y="151"/>
                    <a:pt x="385" y="151"/>
                  </a:cubicBezTo>
                  <a:cubicBezTo>
                    <a:pt x="392" y="151"/>
                    <a:pt x="392" y="151"/>
                    <a:pt x="392" y="151"/>
                  </a:cubicBezTo>
                  <a:lnTo>
                    <a:pt x="392" y="437"/>
                  </a:lnTo>
                  <a:cubicBezTo>
                    <a:pt x="392" y="460"/>
                    <a:pt x="414" y="482"/>
                    <a:pt x="437" y="482"/>
                  </a:cubicBezTo>
                  <a:cubicBezTo>
                    <a:pt x="467" y="482"/>
                    <a:pt x="482" y="460"/>
                    <a:pt x="482" y="437"/>
                  </a:cubicBezTo>
                  <a:cubicBezTo>
                    <a:pt x="482" y="113"/>
                    <a:pt x="482" y="113"/>
                    <a:pt x="482" y="113"/>
                  </a:cubicBezTo>
                  <a:cubicBezTo>
                    <a:pt x="482" y="52"/>
                    <a:pt x="437" y="0"/>
                    <a:pt x="377" y="0"/>
                  </a:cubicBezTo>
                  <a:lnTo>
                    <a:pt x="257" y="0"/>
                  </a:lnTo>
                </a:path>
              </a:pathLst>
            </a:custGeom>
            <a:solidFill>
              <a:schemeClr val="bg1">
                <a:lumMod val="85000"/>
              </a:schemeClr>
            </a:solidFill>
            <a:ln>
              <a:noFill/>
            </a:ln>
            <a:effectLst/>
          </p:spPr>
          <p:txBody>
            <a:bodyPr wrap="none" anchor="ctr"/>
            <a:lstStyle>
              <a:defPPr>
                <a:defRPr lang="en-US"/>
              </a:defPPr>
              <a:lvl1pPr algn="l" defTabSz="1827213" rtl="0" fontAlgn="base">
                <a:spcBef>
                  <a:spcPct val="0"/>
                </a:spcBef>
                <a:spcAft>
                  <a:spcPct val="0"/>
                </a:spcAft>
                <a:defRPr sz="3600" kern="1200">
                  <a:solidFill>
                    <a:schemeClr val="tx1"/>
                  </a:solidFill>
                  <a:latin typeface="Lato Light"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charset="0"/>
                  <a:ea typeface="MS PGothic" pitchFamily="34" charset="-128"/>
                  <a:cs typeface="+mn-cs"/>
                </a:defRPr>
              </a:lvl5pPr>
              <a:lvl6pPr marL="2286000" algn="l" defTabSz="914400" rtl="0" eaLnBrk="1" latinLnBrk="0" hangingPunct="1">
                <a:defRPr sz="3600" kern="1200">
                  <a:solidFill>
                    <a:schemeClr val="tx1"/>
                  </a:solidFill>
                  <a:latin typeface="Lato Light" charset="0"/>
                  <a:ea typeface="MS PGothic" pitchFamily="34" charset="-128"/>
                  <a:cs typeface="+mn-cs"/>
                </a:defRPr>
              </a:lvl6pPr>
              <a:lvl7pPr marL="2743200" algn="l" defTabSz="914400" rtl="0" eaLnBrk="1" latinLnBrk="0" hangingPunct="1">
                <a:defRPr sz="3600" kern="1200">
                  <a:solidFill>
                    <a:schemeClr val="tx1"/>
                  </a:solidFill>
                  <a:latin typeface="Lato Light" charset="0"/>
                  <a:ea typeface="MS PGothic" pitchFamily="34" charset="-128"/>
                  <a:cs typeface="+mn-cs"/>
                </a:defRPr>
              </a:lvl7pPr>
              <a:lvl8pPr marL="3200400" algn="l" defTabSz="914400" rtl="0" eaLnBrk="1" latinLnBrk="0" hangingPunct="1">
                <a:defRPr sz="3600" kern="1200">
                  <a:solidFill>
                    <a:schemeClr val="tx1"/>
                  </a:solidFill>
                  <a:latin typeface="Lato Light" charset="0"/>
                  <a:ea typeface="MS PGothic" pitchFamily="34" charset="-128"/>
                  <a:cs typeface="+mn-cs"/>
                </a:defRPr>
              </a:lvl8pPr>
              <a:lvl9pPr marL="3657600" algn="l" defTabSz="914400" rtl="0" eaLnBrk="1" latinLnBrk="0" hangingPunct="1">
                <a:defRPr sz="3600" kern="1200">
                  <a:solidFill>
                    <a:schemeClr val="tx1"/>
                  </a:solidFill>
                  <a:latin typeface="Lato Light" charset="0"/>
                  <a:ea typeface="MS PGothic" pitchFamily="34" charset="-128"/>
                  <a:cs typeface="+mn-cs"/>
                </a:defRPr>
              </a:lvl9pPr>
            </a:lstStyle>
            <a:p>
              <a:pPr defTabSz="685663" fontAlgn="auto">
                <a:spcBef>
                  <a:spcPts val="0"/>
                </a:spcBef>
                <a:spcAft>
                  <a:spcPts val="0"/>
                </a:spcAft>
                <a:defRPr/>
              </a:pPr>
              <a:endParaRPr lang="en-US" sz="3000" dirty="0">
                <a:latin typeface="Roboto Light"/>
                <a:ea typeface="+mn-ea"/>
              </a:endParaRPr>
            </a:p>
          </p:txBody>
        </p:sp>
        <p:sp>
          <p:nvSpPr>
            <p:cNvPr id="69" name="Freeform 68"/>
            <p:cNvSpPr>
              <a:spLocks noChangeArrowheads="1"/>
            </p:cNvSpPr>
            <p:nvPr/>
          </p:nvSpPr>
          <p:spPr bwMode="auto">
            <a:xfrm>
              <a:off x="5074136" y="6773068"/>
              <a:ext cx="144462" cy="147638"/>
            </a:xfrm>
            <a:custGeom>
              <a:avLst/>
              <a:gdLst>
                <a:gd name="T0" fmla="*/ 83 w 175"/>
                <a:gd name="T1" fmla="*/ 0 h 183"/>
                <a:gd name="T2" fmla="*/ 83 w 175"/>
                <a:gd name="T3" fmla="*/ 0 h 183"/>
                <a:gd name="T4" fmla="*/ 174 w 175"/>
                <a:gd name="T5" fmla="*/ 91 h 183"/>
                <a:gd name="T6" fmla="*/ 83 w 175"/>
                <a:gd name="T7" fmla="*/ 182 h 183"/>
                <a:gd name="T8" fmla="*/ 0 w 175"/>
                <a:gd name="T9" fmla="*/ 91 h 183"/>
                <a:gd name="T10" fmla="*/ 83 w 175"/>
                <a:gd name="T11" fmla="*/ 0 h 183"/>
              </a:gdLst>
              <a:ahLst/>
              <a:cxnLst>
                <a:cxn ang="0">
                  <a:pos x="T0" y="T1"/>
                </a:cxn>
                <a:cxn ang="0">
                  <a:pos x="T2" y="T3"/>
                </a:cxn>
                <a:cxn ang="0">
                  <a:pos x="T4" y="T5"/>
                </a:cxn>
                <a:cxn ang="0">
                  <a:pos x="T6" y="T7"/>
                </a:cxn>
                <a:cxn ang="0">
                  <a:pos x="T8" y="T9"/>
                </a:cxn>
                <a:cxn ang="0">
                  <a:pos x="T10" y="T11"/>
                </a:cxn>
              </a:cxnLst>
              <a:rect l="0" t="0" r="r" b="b"/>
              <a:pathLst>
                <a:path w="175" h="183">
                  <a:moveTo>
                    <a:pt x="83" y="0"/>
                  </a:moveTo>
                  <a:lnTo>
                    <a:pt x="83" y="0"/>
                  </a:lnTo>
                  <a:cubicBezTo>
                    <a:pt x="136" y="0"/>
                    <a:pt x="174" y="46"/>
                    <a:pt x="174" y="91"/>
                  </a:cubicBezTo>
                  <a:cubicBezTo>
                    <a:pt x="174" y="144"/>
                    <a:pt x="136" y="182"/>
                    <a:pt x="83" y="182"/>
                  </a:cubicBezTo>
                  <a:cubicBezTo>
                    <a:pt x="38" y="182"/>
                    <a:pt x="0" y="144"/>
                    <a:pt x="0" y="91"/>
                  </a:cubicBezTo>
                  <a:cubicBezTo>
                    <a:pt x="0" y="46"/>
                    <a:pt x="38" y="0"/>
                    <a:pt x="83" y="0"/>
                  </a:cubicBezTo>
                </a:path>
              </a:pathLst>
            </a:custGeom>
            <a:solidFill>
              <a:schemeClr val="bg1">
                <a:lumMod val="85000"/>
              </a:schemeClr>
            </a:solidFill>
            <a:ln>
              <a:noFill/>
            </a:ln>
            <a:effectLst/>
          </p:spPr>
          <p:txBody>
            <a:bodyPr wrap="none" anchor="ctr"/>
            <a:lstStyle>
              <a:defPPr>
                <a:defRPr lang="en-US"/>
              </a:defPPr>
              <a:lvl1pPr algn="l" defTabSz="1827213" rtl="0" fontAlgn="base">
                <a:spcBef>
                  <a:spcPct val="0"/>
                </a:spcBef>
                <a:spcAft>
                  <a:spcPct val="0"/>
                </a:spcAft>
                <a:defRPr sz="3600" kern="1200">
                  <a:solidFill>
                    <a:schemeClr val="tx1"/>
                  </a:solidFill>
                  <a:latin typeface="Lato Light"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charset="0"/>
                  <a:ea typeface="MS PGothic" pitchFamily="34" charset="-128"/>
                  <a:cs typeface="+mn-cs"/>
                </a:defRPr>
              </a:lvl5pPr>
              <a:lvl6pPr marL="2286000" algn="l" defTabSz="914400" rtl="0" eaLnBrk="1" latinLnBrk="0" hangingPunct="1">
                <a:defRPr sz="3600" kern="1200">
                  <a:solidFill>
                    <a:schemeClr val="tx1"/>
                  </a:solidFill>
                  <a:latin typeface="Lato Light" charset="0"/>
                  <a:ea typeface="MS PGothic" pitchFamily="34" charset="-128"/>
                  <a:cs typeface="+mn-cs"/>
                </a:defRPr>
              </a:lvl6pPr>
              <a:lvl7pPr marL="2743200" algn="l" defTabSz="914400" rtl="0" eaLnBrk="1" latinLnBrk="0" hangingPunct="1">
                <a:defRPr sz="3600" kern="1200">
                  <a:solidFill>
                    <a:schemeClr val="tx1"/>
                  </a:solidFill>
                  <a:latin typeface="Lato Light" charset="0"/>
                  <a:ea typeface="MS PGothic" pitchFamily="34" charset="-128"/>
                  <a:cs typeface="+mn-cs"/>
                </a:defRPr>
              </a:lvl7pPr>
              <a:lvl8pPr marL="3200400" algn="l" defTabSz="914400" rtl="0" eaLnBrk="1" latinLnBrk="0" hangingPunct="1">
                <a:defRPr sz="3600" kern="1200">
                  <a:solidFill>
                    <a:schemeClr val="tx1"/>
                  </a:solidFill>
                  <a:latin typeface="Lato Light" charset="0"/>
                  <a:ea typeface="MS PGothic" pitchFamily="34" charset="-128"/>
                  <a:cs typeface="+mn-cs"/>
                </a:defRPr>
              </a:lvl8pPr>
              <a:lvl9pPr marL="3657600" algn="l" defTabSz="914400" rtl="0" eaLnBrk="1" latinLnBrk="0" hangingPunct="1">
                <a:defRPr sz="3600" kern="1200">
                  <a:solidFill>
                    <a:schemeClr val="tx1"/>
                  </a:solidFill>
                  <a:latin typeface="Lato Light" charset="0"/>
                  <a:ea typeface="MS PGothic" pitchFamily="34" charset="-128"/>
                  <a:cs typeface="+mn-cs"/>
                </a:defRPr>
              </a:lvl9pPr>
            </a:lstStyle>
            <a:p>
              <a:pPr defTabSz="685663" fontAlgn="auto">
                <a:spcBef>
                  <a:spcPts val="0"/>
                </a:spcBef>
                <a:spcAft>
                  <a:spcPts val="0"/>
                </a:spcAft>
                <a:defRPr/>
              </a:pPr>
              <a:endParaRPr lang="en-US" sz="3000" dirty="0">
                <a:latin typeface="Roboto Light"/>
                <a:ea typeface="+mn-ea"/>
              </a:endParaRPr>
            </a:p>
          </p:txBody>
        </p:sp>
      </p:grpSp>
      <p:grpSp>
        <p:nvGrpSpPr>
          <p:cNvPr id="70" name="Group 69"/>
          <p:cNvGrpSpPr/>
          <p:nvPr/>
        </p:nvGrpSpPr>
        <p:grpSpPr>
          <a:xfrm>
            <a:off x="6521419" y="2286001"/>
            <a:ext cx="291967" cy="972201"/>
            <a:chOff x="4940786" y="6773068"/>
            <a:chExt cx="401637" cy="1003300"/>
          </a:xfrm>
        </p:grpSpPr>
        <p:sp>
          <p:nvSpPr>
            <p:cNvPr id="71" name="Freeform 70"/>
            <p:cNvSpPr>
              <a:spLocks noChangeArrowheads="1"/>
            </p:cNvSpPr>
            <p:nvPr/>
          </p:nvSpPr>
          <p:spPr bwMode="auto">
            <a:xfrm>
              <a:off x="4940786" y="6942931"/>
              <a:ext cx="401637" cy="833437"/>
            </a:xfrm>
            <a:custGeom>
              <a:avLst/>
              <a:gdLst>
                <a:gd name="T0" fmla="*/ 257 w 483"/>
                <a:gd name="T1" fmla="*/ 0 h 1002"/>
                <a:gd name="T2" fmla="*/ 257 w 483"/>
                <a:gd name="T3" fmla="*/ 0 h 1002"/>
                <a:gd name="T4" fmla="*/ 113 w 483"/>
                <a:gd name="T5" fmla="*/ 0 h 1002"/>
                <a:gd name="T6" fmla="*/ 0 w 483"/>
                <a:gd name="T7" fmla="*/ 113 h 1002"/>
                <a:gd name="T8" fmla="*/ 0 w 483"/>
                <a:gd name="T9" fmla="*/ 437 h 1002"/>
                <a:gd name="T10" fmla="*/ 45 w 483"/>
                <a:gd name="T11" fmla="*/ 482 h 1002"/>
                <a:gd name="T12" fmla="*/ 98 w 483"/>
                <a:gd name="T13" fmla="*/ 437 h 1002"/>
                <a:gd name="T14" fmla="*/ 98 w 483"/>
                <a:gd name="T15" fmla="*/ 151 h 1002"/>
                <a:gd name="T16" fmla="*/ 98 w 483"/>
                <a:gd name="T17" fmla="*/ 151 h 1002"/>
                <a:gd name="T18" fmla="*/ 113 w 483"/>
                <a:gd name="T19" fmla="*/ 151 h 1002"/>
                <a:gd name="T20" fmla="*/ 113 w 483"/>
                <a:gd name="T21" fmla="*/ 151 h 1002"/>
                <a:gd name="T22" fmla="*/ 113 w 483"/>
                <a:gd name="T23" fmla="*/ 949 h 1002"/>
                <a:gd name="T24" fmla="*/ 173 w 483"/>
                <a:gd name="T25" fmla="*/ 1001 h 1002"/>
                <a:gd name="T26" fmla="*/ 234 w 483"/>
                <a:gd name="T27" fmla="*/ 949 h 1002"/>
                <a:gd name="T28" fmla="*/ 234 w 483"/>
                <a:gd name="T29" fmla="*/ 482 h 1002"/>
                <a:gd name="T30" fmla="*/ 241 w 483"/>
                <a:gd name="T31" fmla="*/ 474 h 1002"/>
                <a:gd name="T32" fmla="*/ 249 w 483"/>
                <a:gd name="T33" fmla="*/ 474 h 1002"/>
                <a:gd name="T34" fmla="*/ 257 w 483"/>
                <a:gd name="T35" fmla="*/ 482 h 1002"/>
                <a:gd name="T36" fmla="*/ 257 w 483"/>
                <a:gd name="T37" fmla="*/ 949 h 1002"/>
                <a:gd name="T38" fmla="*/ 317 w 483"/>
                <a:gd name="T39" fmla="*/ 1001 h 1002"/>
                <a:gd name="T40" fmla="*/ 369 w 483"/>
                <a:gd name="T41" fmla="*/ 949 h 1002"/>
                <a:gd name="T42" fmla="*/ 369 w 483"/>
                <a:gd name="T43" fmla="*/ 151 h 1002"/>
                <a:gd name="T44" fmla="*/ 377 w 483"/>
                <a:gd name="T45" fmla="*/ 151 h 1002"/>
                <a:gd name="T46" fmla="*/ 385 w 483"/>
                <a:gd name="T47" fmla="*/ 151 h 1002"/>
                <a:gd name="T48" fmla="*/ 392 w 483"/>
                <a:gd name="T49" fmla="*/ 151 h 1002"/>
                <a:gd name="T50" fmla="*/ 392 w 483"/>
                <a:gd name="T51" fmla="*/ 437 h 1002"/>
                <a:gd name="T52" fmla="*/ 437 w 483"/>
                <a:gd name="T53" fmla="*/ 482 h 1002"/>
                <a:gd name="T54" fmla="*/ 482 w 483"/>
                <a:gd name="T55" fmla="*/ 437 h 1002"/>
                <a:gd name="T56" fmla="*/ 482 w 483"/>
                <a:gd name="T57" fmla="*/ 113 h 1002"/>
                <a:gd name="T58" fmla="*/ 377 w 483"/>
                <a:gd name="T59" fmla="*/ 0 h 1002"/>
                <a:gd name="T60" fmla="*/ 257 w 483"/>
                <a:gd name="T61" fmla="*/ 0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3" h="1002">
                  <a:moveTo>
                    <a:pt x="257" y="0"/>
                  </a:moveTo>
                  <a:lnTo>
                    <a:pt x="257" y="0"/>
                  </a:lnTo>
                  <a:cubicBezTo>
                    <a:pt x="113" y="0"/>
                    <a:pt x="113" y="0"/>
                    <a:pt x="113" y="0"/>
                  </a:cubicBezTo>
                  <a:cubicBezTo>
                    <a:pt x="53" y="0"/>
                    <a:pt x="0" y="52"/>
                    <a:pt x="0" y="113"/>
                  </a:cubicBezTo>
                  <a:cubicBezTo>
                    <a:pt x="0" y="437"/>
                    <a:pt x="0" y="437"/>
                    <a:pt x="0" y="437"/>
                  </a:cubicBezTo>
                  <a:cubicBezTo>
                    <a:pt x="0" y="460"/>
                    <a:pt x="23" y="482"/>
                    <a:pt x="45" y="482"/>
                  </a:cubicBezTo>
                  <a:cubicBezTo>
                    <a:pt x="76" y="482"/>
                    <a:pt x="98" y="460"/>
                    <a:pt x="98" y="437"/>
                  </a:cubicBezTo>
                  <a:lnTo>
                    <a:pt x="98" y="151"/>
                  </a:lnTo>
                  <a:lnTo>
                    <a:pt x="98" y="151"/>
                  </a:lnTo>
                  <a:cubicBezTo>
                    <a:pt x="113" y="151"/>
                    <a:pt x="113" y="151"/>
                    <a:pt x="113" y="151"/>
                  </a:cubicBezTo>
                  <a:lnTo>
                    <a:pt x="113" y="151"/>
                  </a:lnTo>
                  <a:cubicBezTo>
                    <a:pt x="113" y="949"/>
                    <a:pt x="113" y="949"/>
                    <a:pt x="113" y="949"/>
                  </a:cubicBezTo>
                  <a:cubicBezTo>
                    <a:pt x="113" y="978"/>
                    <a:pt x="144" y="1001"/>
                    <a:pt x="173" y="1001"/>
                  </a:cubicBezTo>
                  <a:cubicBezTo>
                    <a:pt x="204" y="1001"/>
                    <a:pt x="234" y="978"/>
                    <a:pt x="234" y="949"/>
                  </a:cubicBezTo>
                  <a:cubicBezTo>
                    <a:pt x="234" y="482"/>
                    <a:pt x="234" y="482"/>
                    <a:pt x="234" y="482"/>
                  </a:cubicBezTo>
                  <a:cubicBezTo>
                    <a:pt x="234" y="474"/>
                    <a:pt x="234" y="474"/>
                    <a:pt x="241" y="474"/>
                  </a:cubicBezTo>
                  <a:cubicBezTo>
                    <a:pt x="249" y="474"/>
                    <a:pt x="249" y="474"/>
                    <a:pt x="249" y="474"/>
                  </a:cubicBezTo>
                  <a:cubicBezTo>
                    <a:pt x="249" y="474"/>
                    <a:pt x="257" y="474"/>
                    <a:pt x="257" y="482"/>
                  </a:cubicBezTo>
                  <a:cubicBezTo>
                    <a:pt x="257" y="949"/>
                    <a:pt x="257" y="949"/>
                    <a:pt x="257" y="949"/>
                  </a:cubicBezTo>
                  <a:cubicBezTo>
                    <a:pt x="257" y="978"/>
                    <a:pt x="278" y="1001"/>
                    <a:pt x="317" y="1001"/>
                  </a:cubicBezTo>
                  <a:cubicBezTo>
                    <a:pt x="346" y="1001"/>
                    <a:pt x="369" y="978"/>
                    <a:pt x="369" y="949"/>
                  </a:cubicBezTo>
                  <a:cubicBezTo>
                    <a:pt x="369" y="151"/>
                    <a:pt x="369" y="151"/>
                    <a:pt x="369" y="151"/>
                  </a:cubicBezTo>
                  <a:lnTo>
                    <a:pt x="377" y="151"/>
                  </a:lnTo>
                  <a:cubicBezTo>
                    <a:pt x="385" y="151"/>
                    <a:pt x="385" y="151"/>
                    <a:pt x="385" y="151"/>
                  </a:cubicBezTo>
                  <a:cubicBezTo>
                    <a:pt x="392" y="151"/>
                    <a:pt x="392" y="151"/>
                    <a:pt x="392" y="151"/>
                  </a:cubicBezTo>
                  <a:lnTo>
                    <a:pt x="392" y="437"/>
                  </a:lnTo>
                  <a:cubicBezTo>
                    <a:pt x="392" y="460"/>
                    <a:pt x="414" y="482"/>
                    <a:pt x="437" y="482"/>
                  </a:cubicBezTo>
                  <a:cubicBezTo>
                    <a:pt x="467" y="482"/>
                    <a:pt x="482" y="460"/>
                    <a:pt x="482" y="437"/>
                  </a:cubicBezTo>
                  <a:cubicBezTo>
                    <a:pt x="482" y="113"/>
                    <a:pt x="482" y="113"/>
                    <a:pt x="482" y="113"/>
                  </a:cubicBezTo>
                  <a:cubicBezTo>
                    <a:pt x="482" y="52"/>
                    <a:pt x="437" y="0"/>
                    <a:pt x="377" y="0"/>
                  </a:cubicBezTo>
                  <a:lnTo>
                    <a:pt x="257" y="0"/>
                  </a:lnTo>
                </a:path>
              </a:pathLst>
            </a:custGeom>
            <a:solidFill>
              <a:schemeClr val="bg1">
                <a:lumMod val="85000"/>
              </a:schemeClr>
            </a:solidFill>
            <a:ln>
              <a:noFill/>
            </a:ln>
            <a:effectLst/>
          </p:spPr>
          <p:txBody>
            <a:bodyPr wrap="none" anchor="ctr"/>
            <a:lstStyle>
              <a:defPPr>
                <a:defRPr lang="en-US"/>
              </a:defPPr>
              <a:lvl1pPr algn="l" defTabSz="1827213" rtl="0" fontAlgn="base">
                <a:spcBef>
                  <a:spcPct val="0"/>
                </a:spcBef>
                <a:spcAft>
                  <a:spcPct val="0"/>
                </a:spcAft>
                <a:defRPr sz="3600" kern="1200">
                  <a:solidFill>
                    <a:schemeClr val="tx1"/>
                  </a:solidFill>
                  <a:latin typeface="Lato Light"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charset="0"/>
                  <a:ea typeface="MS PGothic" pitchFamily="34" charset="-128"/>
                  <a:cs typeface="+mn-cs"/>
                </a:defRPr>
              </a:lvl5pPr>
              <a:lvl6pPr marL="2286000" algn="l" defTabSz="914400" rtl="0" eaLnBrk="1" latinLnBrk="0" hangingPunct="1">
                <a:defRPr sz="3600" kern="1200">
                  <a:solidFill>
                    <a:schemeClr val="tx1"/>
                  </a:solidFill>
                  <a:latin typeface="Lato Light" charset="0"/>
                  <a:ea typeface="MS PGothic" pitchFamily="34" charset="-128"/>
                  <a:cs typeface="+mn-cs"/>
                </a:defRPr>
              </a:lvl6pPr>
              <a:lvl7pPr marL="2743200" algn="l" defTabSz="914400" rtl="0" eaLnBrk="1" latinLnBrk="0" hangingPunct="1">
                <a:defRPr sz="3600" kern="1200">
                  <a:solidFill>
                    <a:schemeClr val="tx1"/>
                  </a:solidFill>
                  <a:latin typeface="Lato Light" charset="0"/>
                  <a:ea typeface="MS PGothic" pitchFamily="34" charset="-128"/>
                  <a:cs typeface="+mn-cs"/>
                </a:defRPr>
              </a:lvl7pPr>
              <a:lvl8pPr marL="3200400" algn="l" defTabSz="914400" rtl="0" eaLnBrk="1" latinLnBrk="0" hangingPunct="1">
                <a:defRPr sz="3600" kern="1200">
                  <a:solidFill>
                    <a:schemeClr val="tx1"/>
                  </a:solidFill>
                  <a:latin typeface="Lato Light" charset="0"/>
                  <a:ea typeface="MS PGothic" pitchFamily="34" charset="-128"/>
                  <a:cs typeface="+mn-cs"/>
                </a:defRPr>
              </a:lvl8pPr>
              <a:lvl9pPr marL="3657600" algn="l" defTabSz="914400" rtl="0" eaLnBrk="1" latinLnBrk="0" hangingPunct="1">
                <a:defRPr sz="3600" kern="1200">
                  <a:solidFill>
                    <a:schemeClr val="tx1"/>
                  </a:solidFill>
                  <a:latin typeface="Lato Light" charset="0"/>
                  <a:ea typeface="MS PGothic" pitchFamily="34" charset="-128"/>
                  <a:cs typeface="+mn-cs"/>
                </a:defRPr>
              </a:lvl9pPr>
            </a:lstStyle>
            <a:p>
              <a:pPr defTabSz="685663" fontAlgn="auto">
                <a:spcBef>
                  <a:spcPts val="0"/>
                </a:spcBef>
                <a:spcAft>
                  <a:spcPts val="0"/>
                </a:spcAft>
                <a:defRPr/>
              </a:pPr>
              <a:endParaRPr lang="en-US" sz="3000" dirty="0">
                <a:latin typeface="Roboto Light"/>
                <a:ea typeface="+mn-ea"/>
              </a:endParaRPr>
            </a:p>
          </p:txBody>
        </p:sp>
        <p:sp>
          <p:nvSpPr>
            <p:cNvPr id="72" name="Freeform 71"/>
            <p:cNvSpPr>
              <a:spLocks noChangeArrowheads="1"/>
            </p:cNvSpPr>
            <p:nvPr/>
          </p:nvSpPr>
          <p:spPr bwMode="auto">
            <a:xfrm>
              <a:off x="5074136" y="6773068"/>
              <a:ext cx="144462" cy="147638"/>
            </a:xfrm>
            <a:custGeom>
              <a:avLst/>
              <a:gdLst>
                <a:gd name="T0" fmla="*/ 83 w 175"/>
                <a:gd name="T1" fmla="*/ 0 h 183"/>
                <a:gd name="T2" fmla="*/ 83 w 175"/>
                <a:gd name="T3" fmla="*/ 0 h 183"/>
                <a:gd name="T4" fmla="*/ 174 w 175"/>
                <a:gd name="T5" fmla="*/ 91 h 183"/>
                <a:gd name="T6" fmla="*/ 83 w 175"/>
                <a:gd name="T7" fmla="*/ 182 h 183"/>
                <a:gd name="T8" fmla="*/ 0 w 175"/>
                <a:gd name="T9" fmla="*/ 91 h 183"/>
                <a:gd name="T10" fmla="*/ 83 w 175"/>
                <a:gd name="T11" fmla="*/ 0 h 183"/>
              </a:gdLst>
              <a:ahLst/>
              <a:cxnLst>
                <a:cxn ang="0">
                  <a:pos x="T0" y="T1"/>
                </a:cxn>
                <a:cxn ang="0">
                  <a:pos x="T2" y="T3"/>
                </a:cxn>
                <a:cxn ang="0">
                  <a:pos x="T4" y="T5"/>
                </a:cxn>
                <a:cxn ang="0">
                  <a:pos x="T6" y="T7"/>
                </a:cxn>
                <a:cxn ang="0">
                  <a:pos x="T8" y="T9"/>
                </a:cxn>
                <a:cxn ang="0">
                  <a:pos x="T10" y="T11"/>
                </a:cxn>
              </a:cxnLst>
              <a:rect l="0" t="0" r="r" b="b"/>
              <a:pathLst>
                <a:path w="175" h="183">
                  <a:moveTo>
                    <a:pt x="83" y="0"/>
                  </a:moveTo>
                  <a:lnTo>
                    <a:pt x="83" y="0"/>
                  </a:lnTo>
                  <a:cubicBezTo>
                    <a:pt x="136" y="0"/>
                    <a:pt x="174" y="46"/>
                    <a:pt x="174" y="91"/>
                  </a:cubicBezTo>
                  <a:cubicBezTo>
                    <a:pt x="174" y="144"/>
                    <a:pt x="136" y="182"/>
                    <a:pt x="83" y="182"/>
                  </a:cubicBezTo>
                  <a:cubicBezTo>
                    <a:pt x="38" y="182"/>
                    <a:pt x="0" y="144"/>
                    <a:pt x="0" y="91"/>
                  </a:cubicBezTo>
                  <a:cubicBezTo>
                    <a:pt x="0" y="46"/>
                    <a:pt x="38" y="0"/>
                    <a:pt x="83" y="0"/>
                  </a:cubicBezTo>
                </a:path>
              </a:pathLst>
            </a:custGeom>
            <a:solidFill>
              <a:schemeClr val="bg1">
                <a:lumMod val="85000"/>
              </a:schemeClr>
            </a:solidFill>
            <a:ln>
              <a:noFill/>
            </a:ln>
            <a:effectLst/>
          </p:spPr>
          <p:txBody>
            <a:bodyPr wrap="none" anchor="ctr"/>
            <a:lstStyle>
              <a:defPPr>
                <a:defRPr lang="en-US"/>
              </a:defPPr>
              <a:lvl1pPr algn="l" defTabSz="1827213" rtl="0" fontAlgn="base">
                <a:spcBef>
                  <a:spcPct val="0"/>
                </a:spcBef>
                <a:spcAft>
                  <a:spcPct val="0"/>
                </a:spcAft>
                <a:defRPr sz="3600" kern="1200">
                  <a:solidFill>
                    <a:schemeClr val="tx1"/>
                  </a:solidFill>
                  <a:latin typeface="Lato Light"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charset="0"/>
                  <a:ea typeface="MS PGothic" pitchFamily="34" charset="-128"/>
                  <a:cs typeface="+mn-cs"/>
                </a:defRPr>
              </a:lvl5pPr>
              <a:lvl6pPr marL="2286000" algn="l" defTabSz="914400" rtl="0" eaLnBrk="1" latinLnBrk="0" hangingPunct="1">
                <a:defRPr sz="3600" kern="1200">
                  <a:solidFill>
                    <a:schemeClr val="tx1"/>
                  </a:solidFill>
                  <a:latin typeface="Lato Light" charset="0"/>
                  <a:ea typeface="MS PGothic" pitchFamily="34" charset="-128"/>
                  <a:cs typeface="+mn-cs"/>
                </a:defRPr>
              </a:lvl6pPr>
              <a:lvl7pPr marL="2743200" algn="l" defTabSz="914400" rtl="0" eaLnBrk="1" latinLnBrk="0" hangingPunct="1">
                <a:defRPr sz="3600" kern="1200">
                  <a:solidFill>
                    <a:schemeClr val="tx1"/>
                  </a:solidFill>
                  <a:latin typeface="Lato Light" charset="0"/>
                  <a:ea typeface="MS PGothic" pitchFamily="34" charset="-128"/>
                  <a:cs typeface="+mn-cs"/>
                </a:defRPr>
              </a:lvl7pPr>
              <a:lvl8pPr marL="3200400" algn="l" defTabSz="914400" rtl="0" eaLnBrk="1" latinLnBrk="0" hangingPunct="1">
                <a:defRPr sz="3600" kern="1200">
                  <a:solidFill>
                    <a:schemeClr val="tx1"/>
                  </a:solidFill>
                  <a:latin typeface="Lato Light" charset="0"/>
                  <a:ea typeface="MS PGothic" pitchFamily="34" charset="-128"/>
                  <a:cs typeface="+mn-cs"/>
                </a:defRPr>
              </a:lvl8pPr>
              <a:lvl9pPr marL="3657600" algn="l" defTabSz="914400" rtl="0" eaLnBrk="1" latinLnBrk="0" hangingPunct="1">
                <a:defRPr sz="3600" kern="1200">
                  <a:solidFill>
                    <a:schemeClr val="tx1"/>
                  </a:solidFill>
                  <a:latin typeface="Lato Light" charset="0"/>
                  <a:ea typeface="MS PGothic" pitchFamily="34" charset="-128"/>
                  <a:cs typeface="+mn-cs"/>
                </a:defRPr>
              </a:lvl9pPr>
            </a:lstStyle>
            <a:p>
              <a:pPr defTabSz="685663" fontAlgn="auto">
                <a:spcBef>
                  <a:spcPts val="0"/>
                </a:spcBef>
                <a:spcAft>
                  <a:spcPts val="0"/>
                </a:spcAft>
                <a:defRPr/>
              </a:pPr>
              <a:endParaRPr lang="en-US" sz="3000" dirty="0">
                <a:latin typeface="Roboto Light"/>
                <a:ea typeface="+mn-ea"/>
              </a:endParaRPr>
            </a:p>
          </p:txBody>
        </p:sp>
      </p:grpSp>
      <p:grpSp>
        <p:nvGrpSpPr>
          <p:cNvPr id="73" name="Group 72"/>
          <p:cNvGrpSpPr/>
          <p:nvPr/>
        </p:nvGrpSpPr>
        <p:grpSpPr>
          <a:xfrm>
            <a:off x="6180406" y="2286001"/>
            <a:ext cx="291967" cy="972201"/>
            <a:chOff x="4940786" y="6773068"/>
            <a:chExt cx="401637" cy="1003300"/>
          </a:xfrm>
        </p:grpSpPr>
        <p:sp>
          <p:nvSpPr>
            <p:cNvPr id="74" name="Freeform 73"/>
            <p:cNvSpPr>
              <a:spLocks noChangeArrowheads="1"/>
            </p:cNvSpPr>
            <p:nvPr/>
          </p:nvSpPr>
          <p:spPr bwMode="auto">
            <a:xfrm>
              <a:off x="4940786" y="6942931"/>
              <a:ext cx="401637" cy="833437"/>
            </a:xfrm>
            <a:custGeom>
              <a:avLst/>
              <a:gdLst>
                <a:gd name="T0" fmla="*/ 257 w 483"/>
                <a:gd name="T1" fmla="*/ 0 h 1002"/>
                <a:gd name="T2" fmla="*/ 257 w 483"/>
                <a:gd name="T3" fmla="*/ 0 h 1002"/>
                <a:gd name="T4" fmla="*/ 113 w 483"/>
                <a:gd name="T5" fmla="*/ 0 h 1002"/>
                <a:gd name="T6" fmla="*/ 0 w 483"/>
                <a:gd name="T7" fmla="*/ 113 h 1002"/>
                <a:gd name="T8" fmla="*/ 0 w 483"/>
                <a:gd name="T9" fmla="*/ 437 h 1002"/>
                <a:gd name="T10" fmla="*/ 45 w 483"/>
                <a:gd name="T11" fmla="*/ 482 h 1002"/>
                <a:gd name="T12" fmla="*/ 98 w 483"/>
                <a:gd name="T13" fmla="*/ 437 h 1002"/>
                <a:gd name="T14" fmla="*/ 98 w 483"/>
                <a:gd name="T15" fmla="*/ 151 h 1002"/>
                <a:gd name="T16" fmla="*/ 98 w 483"/>
                <a:gd name="T17" fmla="*/ 151 h 1002"/>
                <a:gd name="T18" fmla="*/ 113 w 483"/>
                <a:gd name="T19" fmla="*/ 151 h 1002"/>
                <a:gd name="T20" fmla="*/ 113 w 483"/>
                <a:gd name="T21" fmla="*/ 151 h 1002"/>
                <a:gd name="T22" fmla="*/ 113 w 483"/>
                <a:gd name="T23" fmla="*/ 949 h 1002"/>
                <a:gd name="T24" fmla="*/ 173 w 483"/>
                <a:gd name="T25" fmla="*/ 1001 h 1002"/>
                <a:gd name="T26" fmla="*/ 234 w 483"/>
                <a:gd name="T27" fmla="*/ 949 h 1002"/>
                <a:gd name="T28" fmla="*/ 234 w 483"/>
                <a:gd name="T29" fmla="*/ 482 h 1002"/>
                <a:gd name="T30" fmla="*/ 241 w 483"/>
                <a:gd name="T31" fmla="*/ 474 h 1002"/>
                <a:gd name="T32" fmla="*/ 249 w 483"/>
                <a:gd name="T33" fmla="*/ 474 h 1002"/>
                <a:gd name="T34" fmla="*/ 257 w 483"/>
                <a:gd name="T35" fmla="*/ 482 h 1002"/>
                <a:gd name="T36" fmla="*/ 257 w 483"/>
                <a:gd name="T37" fmla="*/ 949 h 1002"/>
                <a:gd name="T38" fmla="*/ 317 w 483"/>
                <a:gd name="T39" fmla="*/ 1001 h 1002"/>
                <a:gd name="T40" fmla="*/ 369 w 483"/>
                <a:gd name="T41" fmla="*/ 949 h 1002"/>
                <a:gd name="T42" fmla="*/ 369 w 483"/>
                <a:gd name="T43" fmla="*/ 151 h 1002"/>
                <a:gd name="T44" fmla="*/ 377 w 483"/>
                <a:gd name="T45" fmla="*/ 151 h 1002"/>
                <a:gd name="T46" fmla="*/ 385 w 483"/>
                <a:gd name="T47" fmla="*/ 151 h 1002"/>
                <a:gd name="T48" fmla="*/ 392 w 483"/>
                <a:gd name="T49" fmla="*/ 151 h 1002"/>
                <a:gd name="T50" fmla="*/ 392 w 483"/>
                <a:gd name="T51" fmla="*/ 437 h 1002"/>
                <a:gd name="T52" fmla="*/ 437 w 483"/>
                <a:gd name="T53" fmla="*/ 482 h 1002"/>
                <a:gd name="T54" fmla="*/ 482 w 483"/>
                <a:gd name="T55" fmla="*/ 437 h 1002"/>
                <a:gd name="T56" fmla="*/ 482 w 483"/>
                <a:gd name="T57" fmla="*/ 113 h 1002"/>
                <a:gd name="T58" fmla="*/ 377 w 483"/>
                <a:gd name="T59" fmla="*/ 0 h 1002"/>
                <a:gd name="T60" fmla="*/ 257 w 483"/>
                <a:gd name="T61" fmla="*/ 0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3" h="1002">
                  <a:moveTo>
                    <a:pt x="257" y="0"/>
                  </a:moveTo>
                  <a:lnTo>
                    <a:pt x="257" y="0"/>
                  </a:lnTo>
                  <a:cubicBezTo>
                    <a:pt x="113" y="0"/>
                    <a:pt x="113" y="0"/>
                    <a:pt x="113" y="0"/>
                  </a:cubicBezTo>
                  <a:cubicBezTo>
                    <a:pt x="53" y="0"/>
                    <a:pt x="0" y="52"/>
                    <a:pt x="0" y="113"/>
                  </a:cubicBezTo>
                  <a:cubicBezTo>
                    <a:pt x="0" y="437"/>
                    <a:pt x="0" y="437"/>
                    <a:pt x="0" y="437"/>
                  </a:cubicBezTo>
                  <a:cubicBezTo>
                    <a:pt x="0" y="460"/>
                    <a:pt x="23" y="482"/>
                    <a:pt x="45" y="482"/>
                  </a:cubicBezTo>
                  <a:cubicBezTo>
                    <a:pt x="76" y="482"/>
                    <a:pt x="98" y="460"/>
                    <a:pt x="98" y="437"/>
                  </a:cubicBezTo>
                  <a:lnTo>
                    <a:pt x="98" y="151"/>
                  </a:lnTo>
                  <a:lnTo>
                    <a:pt x="98" y="151"/>
                  </a:lnTo>
                  <a:cubicBezTo>
                    <a:pt x="113" y="151"/>
                    <a:pt x="113" y="151"/>
                    <a:pt x="113" y="151"/>
                  </a:cubicBezTo>
                  <a:lnTo>
                    <a:pt x="113" y="151"/>
                  </a:lnTo>
                  <a:cubicBezTo>
                    <a:pt x="113" y="949"/>
                    <a:pt x="113" y="949"/>
                    <a:pt x="113" y="949"/>
                  </a:cubicBezTo>
                  <a:cubicBezTo>
                    <a:pt x="113" y="978"/>
                    <a:pt x="144" y="1001"/>
                    <a:pt x="173" y="1001"/>
                  </a:cubicBezTo>
                  <a:cubicBezTo>
                    <a:pt x="204" y="1001"/>
                    <a:pt x="234" y="978"/>
                    <a:pt x="234" y="949"/>
                  </a:cubicBezTo>
                  <a:cubicBezTo>
                    <a:pt x="234" y="482"/>
                    <a:pt x="234" y="482"/>
                    <a:pt x="234" y="482"/>
                  </a:cubicBezTo>
                  <a:cubicBezTo>
                    <a:pt x="234" y="474"/>
                    <a:pt x="234" y="474"/>
                    <a:pt x="241" y="474"/>
                  </a:cubicBezTo>
                  <a:cubicBezTo>
                    <a:pt x="249" y="474"/>
                    <a:pt x="249" y="474"/>
                    <a:pt x="249" y="474"/>
                  </a:cubicBezTo>
                  <a:cubicBezTo>
                    <a:pt x="249" y="474"/>
                    <a:pt x="257" y="474"/>
                    <a:pt x="257" y="482"/>
                  </a:cubicBezTo>
                  <a:cubicBezTo>
                    <a:pt x="257" y="949"/>
                    <a:pt x="257" y="949"/>
                    <a:pt x="257" y="949"/>
                  </a:cubicBezTo>
                  <a:cubicBezTo>
                    <a:pt x="257" y="978"/>
                    <a:pt x="278" y="1001"/>
                    <a:pt x="317" y="1001"/>
                  </a:cubicBezTo>
                  <a:cubicBezTo>
                    <a:pt x="346" y="1001"/>
                    <a:pt x="369" y="978"/>
                    <a:pt x="369" y="949"/>
                  </a:cubicBezTo>
                  <a:cubicBezTo>
                    <a:pt x="369" y="151"/>
                    <a:pt x="369" y="151"/>
                    <a:pt x="369" y="151"/>
                  </a:cubicBezTo>
                  <a:lnTo>
                    <a:pt x="377" y="151"/>
                  </a:lnTo>
                  <a:cubicBezTo>
                    <a:pt x="385" y="151"/>
                    <a:pt x="385" y="151"/>
                    <a:pt x="385" y="151"/>
                  </a:cubicBezTo>
                  <a:cubicBezTo>
                    <a:pt x="392" y="151"/>
                    <a:pt x="392" y="151"/>
                    <a:pt x="392" y="151"/>
                  </a:cubicBezTo>
                  <a:lnTo>
                    <a:pt x="392" y="437"/>
                  </a:lnTo>
                  <a:cubicBezTo>
                    <a:pt x="392" y="460"/>
                    <a:pt x="414" y="482"/>
                    <a:pt x="437" y="482"/>
                  </a:cubicBezTo>
                  <a:cubicBezTo>
                    <a:pt x="467" y="482"/>
                    <a:pt x="482" y="460"/>
                    <a:pt x="482" y="437"/>
                  </a:cubicBezTo>
                  <a:cubicBezTo>
                    <a:pt x="482" y="113"/>
                    <a:pt x="482" y="113"/>
                    <a:pt x="482" y="113"/>
                  </a:cubicBezTo>
                  <a:cubicBezTo>
                    <a:pt x="482" y="52"/>
                    <a:pt x="437" y="0"/>
                    <a:pt x="377" y="0"/>
                  </a:cubicBezTo>
                  <a:lnTo>
                    <a:pt x="257" y="0"/>
                  </a:lnTo>
                </a:path>
              </a:pathLst>
            </a:custGeom>
            <a:solidFill>
              <a:schemeClr val="bg1">
                <a:lumMod val="85000"/>
              </a:schemeClr>
            </a:solidFill>
            <a:ln>
              <a:noFill/>
            </a:ln>
            <a:effectLst/>
          </p:spPr>
          <p:txBody>
            <a:bodyPr wrap="none" anchor="ctr"/>
            <a:lstStyle>
              <a:defPPr>
                <a:defRPr lang="en-US"/>
              </a:defPPr>
              <a:lvl1pPr algn="l" defTabSz="1827213" rtl="0" fontAlgn="base">
                <a:spcBef>
                  <a:spcPct val="0"/>
                </a:spcBef>
                <a:spcAft>
                  <a:spcPct val="0"/>
                </a:spcAft>
                <a:defRPr sz="3600" kern="1200">
                  <a:solidFill>
                    <a:schemeClr val="tx1"/>
                  </a:solidFill>
                  <a:latin typeface="Lato Light"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charset="0"/>
                  <a:ea typeface="MS PGothic" pitchFamily="34" charset="-128"/>
                  <a:cs typeface="+mn-cs"/>
                </a:defRPr>
              </a:lvl5pPr>
              <a:lvl6pPr marL="2286000" algn="l" defTabSz="914400" rtl="0" eaLnBrk="1" latinLnBrk="0" hangingPunct="1">
                <a:defRPr sz="3600" kern="1200">
                  <a:solidFill>
                    <a:schemeClr val="tx1"/>
                  </a:solidFill>
                  <a:latin typeface="Lato Light" charset="0"/>
                  <a:ea typeface="MS PGothic" pitchFamily="34" charset="-128"/>
                  <a:cs typeface="+mn-cs"/>
                </a:defRPr>
              </a:lvl6pPr>
              <a:lvl7pPr marL="2743200" algn="l" defTabSz="914400" rtl="0" eaLnBrk="1" latinLnBrk="0" hangingPunct="1">
                <a:defRPr sz="3600" kern="1200">
                  <a:solidFill>
                    <a:schemeClr val="tx1"/>
                  </a:solidFill>
                  <a:latin typeface="Lato Light" charset="0"/>
                  <a:ea typeface="MS PGothic" pitchFamily="34" charset="-128"/>
                  <a:cs typeface="+mn-cs"/>
                </a:defRPr>
              </a:lvl7pPr>
              <a:lvl8pPr marL="3200400" algn="l" defTabSz="914400" rtl="0" eaLnBrk="1" latinLnBrk="0" hangingPunct="1">
                <a:defRPr sz="3600" kern="1200">
                  <a:solidFill>
                    <a:schemeClr val="tx1"/>
                  </a:solidFill>
                  <a:latin typeface="Lato Light" charset="0"/>
                  <a:ea typeface="MS PGothic" pitchFamily="34" charset="-128"/>
                  <a:cs typeface="+mn-cs"/>
                </a:defRPr>
              </a:lvl8pPr>
              <a:lvl9pPr marL="3657600" algn="l" defTabSz="914400" rtl="0" eaLnBrk="1" latinLnBrk="0" hangingPunct="1">
                <a:defRPr sz="3600" kern="1200">
                  <a:solidFill>
                    <a:schemeClr val="tx1"/>
                  </a:solidFill>
                  <a:latin typeface="Lato Light" charset="0"/>
                  <a:ea typeface="MS PGothic" pitchFamily="34" charset="-128"/>
                  <a:cs typeface="+mn-cs"/>
                </a:defRPr>
              </a:lvl9pPr>
            </a:lstStyle>
            <a:p>
              <a:pPr defTabSz="685663" fontAlgn="auto">
                <a:spcBef>
                  <a:spcPts val="0"/>
                </a:spcBef>
                <a:spcAft>
                  <a:spcPts val="0"/>
                </a:spcAft>
                <a:defRPr/>
              </a:pPr>
              <a:endParaRPr lang="en-US" sz="3000" dirty="0">
                <a:latin typeface="Roboto Light"/>
                <a:ea typeface="+mn-ea"/>
              </a:endParaRPr>
            </a:p>
          </p:txBody>
        </p:sp>
        <p:sp>
          <p:nvSpPr>
            <p:cNvPr id="75" name="Freeform 74"/>
            <p:cNvSpPr>
              <a:spLocks noChangeArrowheads="1"/>
            </p:cNvSpPr>
            <p:nvPr/>
          </p:nvSpPr>
          <p:spPr bwMode="auto">
            <a:xfrm>
              <a:off x="5074136" y="6773068"/>
              <a:ext cx="144462" cy="147638"/>
            </a:xfrm>
            <a:custGeom>
              <a:avLst/>
              <a:gdLst>
                <a:gd name="T0" fmla="*/ 83 w 175"/>
                <a:gd name="T1" fmla="*/ 0 h 183"/>
                <a:gd name="T2" fmla="*/ 83 w 175"/>
                <a:gd name="T3" fmla="*/ 0 h 183"/>
                <a:gd name="T4" fmla="*/ 174 w 175"/>
                <a:gd name="T5" fmla="*/ 91 h 183"/>
                <a:gd name="T6" fmla="*/ 83 w 175"/>
                <a:gd name="T7" fmla="*/ 182 h 183"/>
                <a:gd name="T8" fmla="*/ 0 w 175"/>
                <a:gd name="T9" fmla="*/ 91 h 183"/>
                <a:gd name="T10" fmla="*/ 83 w 175"/>
                <a:gd name="T11" fmla="*/ 0 h 183"/>
              </a:gdLst>
              <a:ahLst/>
              <a:cxnLst>
                <a:cxn ang="0">
                  <a:pos x="T0" y="T1"/>
                </a:cxn>
                <a:cxn ang="0">
                  <a:pos x="T2" y="T3"/>
                </a:cxn>
                <a:cxn ang="0">
                  <a:pos x="T4" y="T5"/>
                </a:cxn>
                <a:cxn ang="0">
                  <a:pos x="T6" y="T7"/>
                </a:cxn>
                <a:cxn ang="0">
                  <a:pos x="T8" y="T9"/>
                </a:cxn>
                <a:cxn ang="0">
                  <a:pos x="T10" y="T11"/>
                </a:cxn>
              </a:cxnLst>
              <a:rect l="0" t="0" r="r" b="b"/>
              <a:pathLst>
                <a:path w="175" h="183">
                  <a:moveTo>
                    <a:pt x="83" y="0"/>
                  </a:moveTo>
                  <a:lnTo>
                    <a:pt x="83" y="0"/>
                  </a:lnTo>
                  <a:cubicBezTo>
                    <a:pt x="136" y="0"/>
                    <a:pt x="174" y="46"/>
                    <a:pt x="174" y="91"/>
                  </a:cubicBezTo>
                  <a:cubicBezTo>
                    <a:pt x="174" y="144"/>
                    <a:pt x="136" y="182"/>
                    <a:pt x="83" y="182"/>
                  </a:cubicBezTo>
                  <a:cubicBezTo>
                    <a:pt x="38" y="182"/>
                    <a:pt x="0" y="144"/>
                    <a:pt x="0" y="91"/>
                  </a:cubicBezTo>
                  <a:cubicBezTo>
                    <a:pt x="0" y="46"/>
                    <a:pt x="38" y="0"/>
                    <a:pt x="83" y="0"/>
                  </a:cubicBezTo>
                </a:path>
              </a:pathLst>
            </a:custGeom>
            <a:solidFill>
              <a:schemeClr val="bg1">
                <a:lumMod val="85000"/>
              </a:schemeClr>
            </a:solidFill>
            <a:ln>
              <a:noFill/>
            </a:ln>
            <a:effectLst/>
          </p:spPr>
          <p:txBody>
            <a:bodyPr wrap="none" anchor="ctr"/>
            <a:lstStyle>
              <a:defPPr>
                <a:defRPr lang="en-US"/>
              </a:defPPr>
              <a:lvl1pPr algn="l" defTabSz="1827213" rtl="0" fontAlgn="base">
                <a:spcBef>
                  <a:spcPct val="0"/>
                </a:spcBef>
                <a:spcAft>
                  <a:spcPct val="0"/>
                </a:spcAft>
                <a:defRPr sz="3600" kern="1200">
                  <a:solidFill>
                    <a:schemeClr val="tx1"/>
                  </a:solidFill>
                  <a:latin typeface="Lato Light"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charset="0"/>
                  <a:ea typeface="MS PGothic" pitchFamily="34" charset="-128"/>
                  <a:cs typeface="+mn-cs"/>
                </a:defRPr>
              </a:lvl5pPr>
              <a:lvl6pPr marL="2286000" algn="l" defTabSz="914400" rtl="0" eaLnBrk="1" latinLnBrk="0" hangingPunct="1">
                <a:defRPr sz="3600" kern="1200">
                  <a:solidFill>
                    <a:schemeClr val="tx1"/>
                  </a:solidFill>
                  <a:latin typeface="Lato Light" charset="0"/>
                  <a:ea typeface="MS PGothic" pitchFamily="34" charset="-128"/>
                  <a:cs typeface="+mn-cs"/>
                </a:defRPr>
              </a:lvl6pPr>
              <a:lvl7pPr marL="2743200" algn="l" defTabSz="914400" rtl="0" eaLnBrk="1" latinLnBrk="0" hangingPunct="1">
                <a:defRPr sz="3600" kern="1200">
                  <a:solidFill>
                    <a:schemeClr val="tx1"/>
                  </a:solidFill>
                  <a:latin typeface="Lato Light" charset="0"/>
                  <a:ea typeface="MS PGothic" pitchFamily="34" charset="-128"/>
                  <a:cs typeface="+mn-cs"/>
                </a:defRPr>
              </a:lvl7pPr>
              <a:lvl8pPr marL="3200400" algn="l" defTabSz="914400" rtl="0" eaLnBrk="1" latinLnBrk="0" hangingPunct="1">
                <a:defRPr sz="3600" kern="1200">
                  <a:solidFill>
                    <a:schemeClr val="tx1"/>
                  </a:solidFill>
                  <a:latin typeface="Lato Light" charset="0"/>
                  <a:ea typeface="MS PGothic" pitchFamily="34" charset="-128"/>
                  <a:cs typeface="+mn-cs"/>
                </a:defRPr>
              </a:lvl8pPr>
              <a:lvl9pPr marL="3657600" algn="l" defTabSz="914400" rtl="0" eaLnBrk="1" latinLnBrk="0" hangingPunct="1">
                <a:defRPr sz="3600" kern="1200">
                  <a:solidFill>
                    <a:schemeClr val="tx1"/>
                  </a:solidFill>
                  <a:latin typeface="Lato Light" charset="0"/>
                  <a:ea typeface="MS PGothic" pitchFamily="34" charset="-128"/>
                  <a:cs typeface="+mn-cs"/>
                </a:defRPr>
              </a:lvl9pPr>
            </a:lstStyle>
            <a:p>
              <a:pPr defTabSz="685663" fontAlgn="auto">
                <a:spcBef>
                  <a:spcPts val="0"/>
                </a:spcBef>
                <a:spcAft>
                  <a:spcPts val="0"/>
                </a:spcAft>
                <a:defRPr/>
              </a:pPr>
              <a:endParaRPr lang="en-US" sz="3000" dirty="0">
                <a:latin typeface="Roboto Light"/>
                <a:ea typeface="+mn-ea"/>
              </a:endParaRPr>
            </a:p>
          </p:txBody>
        </p:sp>
      </p:grpSp>
      <p:sp>
        <p:nvSpPr>
          <p:cNvPr id="76" name="Rectangle 2"/>
          <p:cNvSpPr>
            <a:spLocks/>
          </p:cNvSpPr>
          <p:nvPr/>
        </p:nvSpPr>
        <p:spPr bwMode="auto">
          <a:xfrm>
            <a:off x="390462" y="258635"/>
            <a:ext cx="3571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defTabSz="342831">
              <a:defRPr/>
            </a:pPr>
            <a:r>
              <a:rPr lang="en-US" sz="1800" spc="75" dirty="0">
                <a:ea typeface="ＭＳ Ｐゴシック" charset="0"/>
                <a:cs typeface="Arial" pitchFamily="34" charset="0"/>
                <a:sym typeface="Montserrat-Regular" charset="0"/>
              </a:rPr>
              <a:t>INDUSTRY CHALLENGES</a:t>
            </a:r>
          </a:p>
        </p:txBody>
      </p:sp>
    </p:spTree>
    <p:extLst>
      <p:ext uri="{BB962C8B-B14F-4D97-AF65-F5344CB8AC3E}">
        <p14:creationId xmlns:p14="http://schemas.microsoft.com/office/powerpoint/2010/main" val="268694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390" y="5076803"/>
            <a:ext cx="3059139"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472" y="6611688"/>
            <a:ext cx="9144000" cy="251152"/>
          </a:xfrm>
          <a:prstGeom prst="rect">
            <a:avLst/>
          </a:prstGeom>
          <a:solidFill>
            <a:srgbClr val="C0D2C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a:xfrm>
            <a:off x="1164350" y="2076547"/>
            <a:ext cx="1465665" cy="1953711"/>
          </a:xfrm>
          <a:prstGeom prst="ellipse">
            <a:avLst/>
          </a:prstGeom>
          <a:noFill/>
          <a:ln w="3810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dirty="0"/>
          </a:p>
        </p:txBody>
      </p:sp>
      <p:sp>
        <p:nvSpPr>
          <p:cNvPr id="2" name="Slide Number Placeholder 1"/>
          <p:cNvSpPr>
            <a:spLocks noGrp="1"/>
          </p:cNvSpPr>
          <p:nvPr>
            <p:ph type="sldNum" sz="quarter" idx="12"/>
          </p:nvPr>
        </p:nvSpPr>
        <p:spPr>
          <a:xfrm>
            <a:off x="8344884" y="228600"/>
            <a:ext cx="342989" cy="457200"/>
          </a:xfrm>
        </p:spPr>
        <p:txBody>
          <a:bodyPr/>
          <a:lstStyle/>
          <a:p>
            <a:fld id="{922DE05C-BC95-4DBB-B3B8-4B09714EFFFB}" type="slidenum">
              <a:rPr lang="en-US" smtClean="0"/>
              <a:t>12</a:t>
            </a:fld>
            <a:endParaRPr lang="en-US" dirty="0"/>
          </a:p>
        </p:txBody>
      </p:sp>
      <p:sp>
        <p:nvSpPr>
          <p:cNvPr id="5" name="Rectangle 4"/>
          <p:cNvSpPr>
            <a:spLocks/>
          </p:cNvSpPr>
          <p:nvPr/>
        </p:nvSpPr>
        <p:spPr bwMode="auto">
          <a:xfrm>
            <a:off x="435258" y="561479"/>
            <a:ext cx="190911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defPPr>
              <a:defRPr lang="en-US"/>
            </a:defPPr>
            <a:lvl1pPr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5pPr>
            <a:lvl6pPr marL="2286000" algn="l" defTabSz="914400" rtl="0" eaLnBrk="1" latinLnBrk="0" hangingPunct="1">
              <a:defRPr sz="3600" kern="1200">
                <a:solidFill>
                  <a:schemeClr val="tx1"/>
                </a:solidFill>
                <a:latin typeface="Lato Light" pitchFamily="-65" charset="0"/>
                <a:ea typeface="MS PGothic" pitchFamily="34" charset="-128"/>
                <a:cs typeface="+mn-cs"/>
              </a:defRPr>
            </a:lvl6pPr>
            <a:lvl7pPr marL="2743200" algn="l" defTabSz="914400" rtl="0" eaLnBrk="1" latinLnBrk="0" hangingPunct="1">
              <a:defRPr sz="3600" kern="1200">
                <a:solidFill>
                  <a:schemeClr val="tx1"/>
                </a:solidFill>
                <a:latin typeface="Lato Light" pitchFamily="-65" charset="0"/>
                <a:ea typeface="MS PGothic" pitchFamily="34" charset="-128"/>
                <a:cs typeface="+mn-cs"/>
              </a:defRPr>
            </a:lvl7pPr>
            <a:lvl8pPr marL="3200400" algn="l" defTabSz="914400" rtl="0" eaLnBrk="1" latinLnBrk="0" hangingPunct="1">
              <a:defRPr sz="3600" kern="1200">
                <a:solidFill>
                  <a:schemeClr val="tx1"/>
                </a:solidFill>
                <a:latin typeface="Lato Light" pitchFamily="-65" charset="0"/>
                <a:ea typeface="MS PGothic" pitchFamily="34" charset="-128"/>
                <a:cs typeface="+mn-cs"/>
              </a:defRPr>
            </a:lvl8pPr>
            <a:lvl9pPr marL="3657600" algn="l" defTabSz="914400" rtl="0" eaLnBrk="1" latinLnBrk="0" hangingPunct="1">
              <a:defRPr sz="3600" kern="1200">
                <a:solidFill>
                  <a:schemeClr val="tx1"/>
                </a:solidFill>
                <a:latin typeface="Lato Light" pitchFamily="-65" charset="0"/>
                <a:ea typeface="MS PGothic" pitchFamily="34" charset="-128"/>
                <a:cs typeface="+mn-cs"/>
              </a:defRPr>
            </a:lvl9pPr>
          </a:lstStyle>
          <a:p>
            <a:r>
              <a:rPr lang="en-US" altLang="en-US" dirty="0">
                <a:latin typeface="+mj-lt"/>
                <a:sym typeface="Bebas Neue" charset="0"/>
              </a:rPr>
              <a:t>Physicians</a:t>
            </a:r>
          </a:p>
        </p:txBody>
      </p:sp>
      <p:sp>
        <p:nvSpPr>
          <p:cNvPr id="6" name="Rectangle 5"/>
          <p:cNvSpPr/>
          <p:nvPr/>
        </p:nvSpPr>
        <p:spPr>
          <a:xfrm>
            <a:off x="450739" y="1115477"/>
            <a:ext cx="688916" cy="49343"/>
          </a:xfrm>
          <a:prstGeom prst="rect">
            <a:avLst/>
          </a:prstGeom>
          <a:solidFill>
            <a:srgbClr val="69967F"/>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anchor="ctr"/>
          <a:lstStyle>
            <a:defPPr>
              <a:defRPr lang="en-US"/>
            </a:defPPr>
            <a:lvl1pPr algn="l" defTabSz="1827213" rtl="0" fontAlgn="base">
              <a:spcBef>
                <a:spcPct val="0"/>
              </a:spcBef>
              <a:spcAft>
                <a:spcPct val="0"/>
              </a:spcAft>
              <a:defRPr sz="3600" kern="1200">
                <a:solidFill>
                  <a:schemeClr val="lt1"/>
                </a:solidFill>
                <a:latin typeface="+mn-lt"/>
                <a:ea typeface="+mn-ea"/>
                <a:cs typeface="+mn-cs"/>
              </a:defRPr>
            </a:lvl1pPr>
            <a:lvl2pPr marL="912813" indent="-455613" algn="l" defTabSz="1827213" rtl="0" fontAlgn="base">
              <a:spcBef>
                <a:spcPct val="0"/>
              </a:spcBef>
              <a:spcAft>
                <a:spcPct val="0"/>
              </a:spcAft>
              <a:defRPr sz="3600" kern="1200">
                <a:solidFill>
                  <a:schemeClr val="lt1"/>
                </a:solidFill>
                <a:latin typeface="+mn-lt"/>
                <a:ea typeface="+mn-ea"/>
                <a:cs typeface="+mn-cs"/>
              </a:defRPr>
            </a:lvl2pPr>
            <a:lvl3pPr marL="1827213" indent="-912813" algn="l" defTabSz="1827213" rtl="0" fontAlgn="base">
              <a:spcBef>
                <a:spcPct val="0"/>
              </a:spcBef>
              <a:spcAft>
                <a:spcPct val="0"/>
              </a:spcAft>
              <a:defRPr sz="3600" kern="1200">
                <a:solidFill>
                  <a:schemeClr val="lt1"/>
                </a:solidFill>
                <a:latin typeface="+mn-lt"/>
                <a:ea typeface="+mn-ea"/>
                <a:cs typeface="+mn-cs"/>
              </a:defRPr>
            </a:lvl3pPr>
            <a:lvl4pPr marL="2741613" indent="-1370013" algn="l" defTabSz="1827213" rtl="0" fontAlgn="base">
              <a:spcBef>
                <a:spcPct val="0"/>
              </a:spcBef>
              <a:spcAft>
                <a:spcPct val="0"/>
              </a:spcAft>
              <a:defRPr sz="3600" kern="1200">
                <a:solidFill>
                  <a:schemeClr val="lt1"/>
                </a:solidFill>
                <a:latin typeface="+mn-lt"/>
                <a:ea typeface="+mn-ea"/>
                <a:cs typeface="+mn-cs"/>
              </a:defRPr>
            </a:lvl4pPr>
            <a:lvl5pPr marL="3656013" indent="-1827213" algn="l" defTabSz="1827213" rtl="0" fontAlgn="base">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algn="ctr" defTabSz="685663" fontAlgn="auto">
              <a:spcBef>
                <a:spcPts val="0"/>
              </a:spcBef>
              <a:spcAft>
                <a:spcPts val="0"/>
              </a:spcAft>
              <a:defRPr/>
            </a:pPr>
            <a:endParaRPr lang="en-US" dirty="0">
              <a:solidFill>
                <a:schemeClr val="tx1"/>
              </a:solidFill>
            </a:endParaRPr>
          </a:p>
        </p:txBody>
      </p:sp>
      <p:sp>
        <p:nvSpPr>
          <p:cNvPr id="18" name="Arc 11"/>
          <p:cNvSpPr>
            <a:spLocks/>
          </p:cNvSpPr>
          <p:nvPr/>
        </p:nvSpPr>
        <p:spPr bwMode="auto">
          <a:xfrm>
            <a:off x="1199272" y="2076547"/>
            <a:ext cx="1430742" cy="1860608"/>
          </a:xfrm>
          <a:custGeom>
            <a:avLst/>
            <a:gdLst>
              <a:gd name="T0" fmla="*/ 1539858 w 3079716"/>
              <a:gd name="T1" fmla="*/ 0 h 3080518"/>
              <a:gd name="T2" fmla="*/ 3079709 w 3079716"/>
              <a:gd name="T3" fmla="*/ 1535558 h 3080518"/>
              <a:gd name="T4" fmla="*/ 0 60000 65536"/>
              <a:gd name="T5" fmla="*/ 0 60000 65536"/>
            </a:gdLst>
            <a:ahLst/>
            <a:cxnLst>
              <a:cxn ang="T4">
                <a:pos x="T0" y="T1"/>
              </a:cxn>
              <a:cxn ang="T5">
                <a:pos x="T2" y="T3"/>
              </a:cxn>
            </a:cxnLst>
            <a:rect l="0" t="0" r="r" b="b"/>
            <a:pathLst>
              <a:path w="3079716" h="3080518" stroke="0">
                <a:moveTo>
                  <a:pt x="1539858" y="0"/>
                </a:moveTo>
                <a:cubicBezTo>
                  <a:pt x="2388463" y="0"/>
                  <a:pt x="3077119" y="686735"/>
                  <a:pt x="3079709" y="1535558"/>
                </a:cubicBezTo>
                <a:lnTo>
                  <a:pt x="1539858" y="1540259"/>
                </a:lnTo>
                <a:lnTo>
                  <a:pt x="1539858" y="0"/>
                </a:lnTo>
                <a:close/>
              </a:path>
              <a:path w="3079716" h="3080518" fill="none">
                <a:moveTo>
                  <a:pt x="1539858" y="0"/>
                </a:moveTo>
                <a:cubicBezTo>
                  <a:pt x="2388463" y="0"/>
                  <a:pt x="3077119" y="686735"/>
                  <a:pt x="3079709" y="1535558"/>
                </a:cubicBezTo>
              </a:path>
            </a:pathLst>
          </a:custGeom>
          <a:noFill/>
          <a:ln w="381000" cap="rnd" cmpd="sng">
            <a:solidFill>
              <a:srgbClr val="F8A345"/>
            </a:solidFill>
            <a:prstDash val="solid"/>
            <a:miter lim="800000"/>
            <a:headEnd/>
            <a:tailEnd/>
          </a:ln>
          <a:effectLst>
            <a:outerShdw dist="38100" dir="5400000" algn="ctr" rotWithShape="0">
              <a:srgbClr val="000000">
                <a:alpha val="9999"/>
              </a:srgbClr>
            </a:outerShdw>
          </a:effectLst>
          <a:extLst>
            <a:ext uri="{909E8E84-426E-40DD-AFC4-6F175D3DCCD1}">
              <a14:hiddenFill xmlns:a14="http://schemas.microsoft.com/office/drawing/2010/main">
                <a:solidFill>
                  <a:srgbClr val="FFFFFF"/>
                </a:solidFill>
              </a14:hiddenFill>
            </a:ext>
          </a:extLst>
        </p:spPr>
        <p:txBody>
          <a:bodyPr lIns="68566" tIns="34283" rIns="68566" bIns="34283" anchor="ctr"/>
          <a:lstStyle/>
          <a:p>
            <a:endParaRPr lang="en-US" dirty="0"/>
          </a:p>
        </p:txBody>
      </p:sp>
      <p:sp>
        <p:nvSpPr>
          <p:cNvPr id="28" name="TextBox 27"/>
          <p:cNvSpPr txBox="1"/>
          <p:nvPr/>
        </p:nvSpPr>
        <p:spPr>
          <a:xfrm>
            <a:off x="1410151" y="2759090"/>
            <a:ext cx="974063" cy="588623"/>
          </a:xfrm>
          <a:prstGeom prst="rect">
            <a:avLst/>
          </a:prstGeom>
          <a:noFill/>
        </p:spPr>
        <p:txBody>
          <a:bodyPr wrap="square" lIns="34290" tIns="17145" rIns="34290" bIns="17145" rtlCol="0">
            <a:spAutoFit/>
          </a:bodyPr>
          <a:lstStyle/>
          <a:p>
            <a:pPr algn="ctr"/>
            <a:r>
              <a:rPr lang="en-US" sz="3600" dirty="0"/>
              <a:t>20%</a:t>
            </a:r>
          </a:p>
        </p:txBody>
      </p:sp>
      <p:sp>
        <p:nvSpPr>
          <p:cNvPr id="29" name="TextBox 28"/>
          <p:cNvSpPr txBox="1"/>
          <p:nvPr/>
        </p:nvSpPr>
        <p:spPr>
          <a:xfrm>
            <a:off x="228600" y="4333569"/>
            <a:ext cx="3210123" cy="1404231"/>
          </a:xfrm>
          <a:prstGeom prst="rect">
            <a:avLst/>
          </a:prstGeom>
          <a:noFill/>
        </p:spPr>
        <p:txBody>
          <a:bodyPr wrap="square" lIns="34290" tIns="17145" rIns="34290" bIns="17145" rtlCol="0">
            <a:spAutoFit/>
          </a:bodyPr>
          <a:lstStyle/>
          <a:p>
            <a:pPr algn="ctr"/>
            <a:r>
              <a:rPr lang="en-US" sz="1700" dirty="0"/>
              <a:t>…of Americans older than 65 see </a:t>
            </a:r>
            <a:r>
              <a:rPr lang="en-US" sz="2400" b="1" dirty="0">
                <a:solidFill>
                  <a:srgbClr val="F8A345"/>
                </a:solidFill>
              </a:rPr>
              <a:t>14 or more physicians </a:t>
            </a:r>
            <a:r>
              <a:rPr lang="en-US" sz="1700" dirty="0"/>
              <a:t>and average </a:t>
            </a:r>
            <a:r>
              <a:rPr lang="en-US" sz="2400" b="1" dirty="0">
                <a:solidFill>
                  <a:srgbClr val="F8A345"/>
                </a:solidFill>
              </a:rPr>
              <a:t>40 physician visits </a:t>
            </a:r>
            <a:r>
              <a:rPr lang="en-US" sz="1700" dirty="0"/>
              <a:t>per year</a:t>
            </a:r>
          </a:p>
        </p:txBody>
      </p:sp>
      <p:sp>
        <p:nvSpPr>
          <p:cNvPr id="30" name="TextBox 29"/>
          <p:cNvSpPr txBox="1"/>
          <p:nvPr/>
        </p:nvSpPr>
        <p:spPr>
          <a:xfrm>
            <a:off x="4549962" y="587944"/>
            <a:ext cx="4328993" cy="1081065"/>
          </a:xfrm>
          <a:prstGeom prst="rect">
            <a:avLst/>
          </a:prstGeom>
          <a:noFill/>
        </p:spPr>
        <p:txBody>
          <a:bodyPr wrap="square" lIns="34290" tIns="17145" rIns="34290" bIns="17145" rtlCol="0">
            <a:spAutoFit/>
          </a:bodyPr>
          <a:lstStyle/>
          <a:p>
            <a:r>
              <a:rPr lang="en-US" sz="2000" dirty="0"/>
              <a:t>By 2020, the U.S. will be lacking:</a:t>
            </a:r>
          </a:p>
          <a:p>
            <a:r>
              <a:rPr lang="en-US" sz="2400" b="1" dirty="0">
                <a:solidFill>
                  <a:srgbClr val="F8A345"/>
                </a:solidFill>
              </a:rPr>
              <a:t>45,000</a:t>
            </a:r>
            <a:r>
              <a:rPr lang="en-US" sz="1700" b="1" dirty="0"/>
              <a:t> </a:t>
            </a:r>
            <a:r>
              <a:rPr lang="en-US" sz="1700" dirty="0"/>
              <a:t>primary care physicians</a:t>
            </a:r>
          </a:p>
          <a:p>
            <a:r>
              <a:rPr lang="en-US" sz="2400" b="1" dirty="0">
                <a:solidFill>
                  <a:srgbClr val="F8A345"/>
                </a:solidFill>
              </a:rPr>
              <a:t>46,100</a:t>
            </a:r>
            <a:r>
              <a:rPr lang="en-US" sz="1800" b="1" dirty="0">
                <a:solidFill>
                  <a:srgbClr val="F8A345"/>
                </a:solidFill>
              </a:rPr>
              <a:t> </a:t>
            </a:r>
            <a:r>
              <a:rPr lang="en-US" sz="1700" dirty="0"/>
              <a:t>surgeons and medical specialists</a:t>
            </a:r>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6485" y="1714501"/>
            <a:ext cx="3248320" cy="3193492"/>
          </a:xfrm>
          <a:prstGeom prst="rect">
            <a:avLst/>
          </a:prstGeom>
        </p:spPr>
      </p:pic>
      <p:sp>
        <p:nvSpPr>
          <p:cNvPr id="19" name="Rectangle 2"/>
          <p:cNvSpPr>
            <a:spLocks/>
          </p:cNvSpPr>
          <p:nvPr/>
        </p:nvSpPr>
        <p:spPr bwMode="auto">
          <a:xfrm>
            <a:off x="435258" y="330648"/>
            <a:ext cx="36795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defTabSz="342831">
              <a:defRPr/>
            </a:pPr>
            <a:r>
              <a:rPr lang="en-US" sz="1800" spc="75" dirty="0">
                <a:latin typeface="+mj-lt"/>
                <a:ea typeface="ＭＳ Ｐゴシック" charset="0"/>
                <a:cs typeface="Arial" pitchFamily="34" charset="0"/>
                <a:sym typeface="Montserrat-Regular" charset="0"/>
              </a:rPr>
              <a:t>INDUSTRY CHALLENGES</a:t>
            </a:r>
          </a:p>
        </p:txBody>
      </p:sp>
      <p:sp>
        <p:nvSpPr>
          <p:cNvPr id="20" name="TextBox 19"/>
          <p:cNvSpPr txBox="1"/>
          <p:nvPr/>
        </p:nvSpPr>
        <p:spPr>
          <a:xfrm>
            <a:off x="4014878" y="4695204"/>
            <a:ext cx="4238076" cy="1250342"/>
          </a:xfrm>
          <a:prstGeom prst="rect">
            <a:avLst/>
          </a:prstGeom>
          <a:noFill/>
        </p:spPr>
        <p:txBody>
          <a:bodyPr wrap="square" lIns="34290" tIns="17145" rIns="34290" bIns="17145" rtlCol="0">
            <a:spAutoFit/>
          </a:bodyPr>
          <a:lstStyle/>
          <a:p>
            <a:pPr algn="ctr"/>
            <a:r>
              <a:rPr lang="en-US" sz="1700" dirty="0"/>
              <a:t>One Geriatrician for every 2,200 elders</a:t>
            </a:r>
            <a:endParaRPr lang="en-US" sz="1700" dirty="0">
              <a:solidFill>
                <a:srgbClr val="F8A345"/>
              </a:solidFill>
            </a:endParaRPr>
          </a:p>
          <a:p>
            <a:pPr algn="ctr"/>
            <a:r>
              <a:rPr lang="en-US" sz="2800" b="1" dirty="0">
                <a:solidFill>
                  <a:srgbClr val="F8A345"/>
                </a:solidFill>
              </a:rPr>
              <a:t>Geriatric-Led Care Results:</a:t>
            </a:r>
            <a:endParaRPr lang="en-US" sz="2000" b="1" dirty="0">
              <a:solidFill>
                <a:srgbClr val="F8A345"/>
              </a:solidFill>
            </a:endParaRPr>
          </a:p>
          <a:p>
            <a:pPr algn="ctr"/>
            <a:r>
              <a:rPr lang="en-US" sz="1700" b="1" dirty="0"/>
              <a:t>133</a:t>
            </a:r>
            <a:r>
              <a:rPr lang="en-US" sz="1700" dirty="0"/>
              <a:t> Fewer ER visits per 1,000</a:t>
            </a:r>
          </a:p>
          <a:p>
            <a:pPr algn="ctr"/>
            <a:r>
              <a:rPr lang="en-US" sz="1700" b="1" dirty="0"/>
              <a:t>10% </a:t>
            </a:r>
            <a:r>
              <a:rPr lang="en-US" sz="1700" dirty="0"/>
              <a:t>Reduction in cost of care per year</a:t>
            </a:r>
          </a:p>
        </p:txBody>
      </p:sp>
    </p:spTree>
    <p:extLst>
      <p:ext uri="{BB962C8B-B14F-4D97-AF65-F5344CB8AC3E}">
        <p14:creationId xmlns:p14="http://schemas.microsoft.com/office/powerpoint/2010/main" val="2686006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390" y="5076803"/>
            <a:ext cx="3059139"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ectangle 30"/>
          <p:cNvSpPr/>
          <p:nvPr/>
        </p:nvSpPr>
        <p:spPr>
          <a:xfrm>
            <a:off x="-472" y="6611688"/>
            <a:ext cx="9144000" cy="251152"/>
          </a:xfrm>
          <a:prstGeom prst="rect">
            <a:avLst/>
          </a:prstGeom>
          <a:solidFill>
            <a:srgbClr val="C0D2C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Slide Number Placeholder 1"/>
          <p:cNvSpPr>
            <a:spLocks noGrp="1"/>
          </p:cNvSpPr>
          <p:nvPr>
            <p:ph type="sldNum" sz="quarter" idx="12"/>
          </p:nvPr>
        </p:nvSpPr>
        <p:spPr>
          <a:xfrm>
            <a:off x="8344884" y="228600"/>
            <a:ext cx="342989" cy="457200"/>
          </a:xfrm>
        </p:spPr>
        <p:txBody>
          <a:bodyPr/>
          <a:lstStyle/>
          <a:p>
            <a:fld id="{922DE05C-BC95-4DBB-B3B8-4B09714EFFFB}" type="slidenum">
              <a:rPr lang="en-US" smtClean="0"/>
              <a:t>13</a:t>
            </a:fld>
            <a:endParaRPr lang="en-US" dirty="0"/>
          </a:p>
        </p:txBody>
      </p:sp>
      <p:sp>
        <p:nvSpPr>
          <p:cNvPr id="5" name="Rectangle 4"/>
          <p:cNvSpPr>
            <a:spLocks/>
          </p:cNvSpPr>
          <p:nvPr/>
        </p:nvSpPr>
        <p:spPr bwMode="auto">
          <a:xfrm>
            <a:off x="240071" y="451366"/>
            <a:ext cx="212718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defPPr>
              <a:defRPr lang="en-US"/>
            </a:defPPr>
            <a:lvl1pPr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5pPr>
            <a:lvl6pPr marL="2286000" algn="l" defTabSz="914400" rtl="0" eaLnBrk="1" latinLnBrk="0" hangingPunct="1">
              <a:defRPr sz="3600" kern="1200">
                <a:solidFill>
                  <a:schemeClr val="tx1"/>
                </a:solidFill>
                <a:latin typeface="Lato Light" pitchFamily="-65" charset="0"/>
                <a:ea typeface="MS PGothic" pitchFamily="34" charset="-128"/>
                <a:cs typeface="+mn-cs"/>
              </a:defRPr>
            </a:lvl6pPr>
            <a:lvl7pPr marL="2743200" algn="l" defTabSz="914400" rtl="0" eaLnBrk="1" latinLnBrk="0" hangingPunct="1">
              <a:defRPr sz="3600" kern="1200">
                <a:solidFill>
                  <a:schemeClr val="tx1"/>
                </a:solidFill>
                <a:latin typeface="Lato Light" pitchFamily="-65" charset="0"/>
                <a:ea typeface="MS PGothic" pitchFamily="34" charset="-128"/>
                <a:cs typeface="+mn-cs"/>
              </a:defRPr>
            </a:lvl7pPr>
            <a:lvl8pPr marL="3200400" algn="l" defTabSz="914400" rtl="0" eaLnBrk="1" latinLnBrk="0" hangingPunct="1">
              <a:defRPr sz="3600" kern="1200">
                <a:solidFill>
                  <a:schemeClr val="tx1"/>
                </a:solidFill>
                <a:latin typeface="Lato Light" pitchFamily="-65" charset="0"/>
                <a:ea typeface="MS PGothic" pitchFamily="34" charset="-128"/>
                <a:cs typeface="+mn-cs"/>
              </a:defRPr>
            </a:lvl8pPr>
            <a:lvl9pPr marL="3657600" algn="l" defTabSz="914400" rtl="0" eaLnBrk="1" latinLnBrk="0" hangingPunct="1">
              <a:defRPr sz="3600" kern="1200">
                <a:solidFill>
                  <a:schemeClr val="tx1"/>
                </a:solidFill>
                <a:latin typeface="Lato Light" pitchFamily="-65" charset="0"/>
                <a:ea typeface="MS PGothic" pitchFamily="34" charset="-128"/>
                <a:cs typeface="+mn-cs"/>
              </a:defRPr>
            </a:lvl9pPr>
          </a:lstStyle>
          <a:p>
            <a:r>
              <a:rPr lang="en-US" altLang="en-US" dirty="0">
                <a:latin typeface="+mj-lt"/>
                <a:sym typeface="Bebas Neue" charset="0"/>
              </a:rPr>
              <a:t>Census Mix</a:t>
            </a:r>
          </a:p>
        </p:txBody>
      </p:sp>
      <p:sp>
        <p:nvSpPr>
          <p:cNvPr id="6" name="Rectangle 5"/>
          <p:cNvSpPr/>
          <p:nvPr/>
        </p:nvSpPr>
        <p:spPr>
          <a:xfrm>
            <a:off x="268825" y="995027"/>
            <a:ext cx="688916" cy="49343"/>
          </a:xfrm>
          <a:prstGeom prst="rect">
            <a:avLst/>
          </a:prstGeom>
          <a:solidFill>
            <a:srgbClr val="69967F"/>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anchor="ctr"/>
          <a:lstStyle>
            <a:defPPr>
              <a:defRPr lang="en-US"/>
            </a:defPPr>
            <a:lvl1pPr algn="l" defTabSz="1827213" rtl="0" fontAlgn="base">
              <a:spcBef>
                <a:spcPct val="0"/>
              </a:spcBef>
              <a:spcAft>
                <a:spcPct val="0"/>
              </a:spcAft>
              <a:defRPr sz="3600" kern="1200">
                <a:solidFill>
                  <a:schemeClr val="lt1"/>
                </a:solidFill>
                <a:latin typeface="+mn-lt"/>
                <a:ea typeface="+mn-ea"/>
                <a:cs typeface="+mn-cs"/>
              </a:defRPr>
            </a:lvl1pPr>
            <a:lvl2pPr marL="912813" indent="-455613" algn="l" defTabSz="1827213" rtl="0" fontAlgn="base">
              <a:spcBef>
                <a:spcPct val="0"/>
              </a:spcBef>
              <a:spcAft>
                <a:spcPct val="0"/>
              </a:spcAft>
              <a:defRPr sz="3600" kern="1200">
                <a:solidFill>
                  <a:schemeClr val="lt1"/>
                </a:solidFill>
                <a:latin typeface="+mn-lt"/>
                <a:ea typeface="+mn-ea"/>
                <a:cs typeface="+mn-cs"/>
              </a:defRPr>
            </a:lvl2pPr>
            <a:lvl3pPr marL="1827213" indent="-912813" algn="l" defTabSz="1827213" rtl="0" fontAlgn="base">
              <a:spcBef>
                <a:spcPct val="0"/>
              </a:spcBef>
              <a:spcAft>
                <a:spcPct val="0"/>
              </a:spcAft>
              <a:defRPr sz="3600" kern="1200">
                <a:solidFill>
                  <a:schemeClr val="lt1"/>
                </a:solidFill>
                <a:latin typeface="+mn-lt"/>
                <a:ea typeface="+mn-ea"/>
                <a:cs typeface="+mn-cs"/>
              </a:defRPr>
            </a:lvl3pPr>
            <a:lvl4pPr marL="2741613" indent="-1370013" algn="l" defTabSz="1827213" rtl="0" fontAlgn="base">
              <a:spcBef>
                <a:spcPct val="0"/>
              </a:spcBef>
              <a:spcAft>
                <a:spcPct val="0"/>
              </a:spcAft>
              <a:defRPr sz="3600" kern="1200">
                <a:solidFill>
                  <a:schemeClr val="lt1"/>
                </a:solidFill>
                <a:latin typeface="+mn-lt"/>
                <a:ea typeface="+mn-ea"/>
                <a:cs typeface="+mn-cs"/>
              </a:defRPr>
            </a:lvl4pPr>
            <a:lvl5pPr marL="3656013" indent="-1827213" algn="l" defTabSz="1827213" rtl="0" fontAlgn="base">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algn="ctr" defTabSz="685663" fontAlgn="auto">
              <a:spcBef>
                <a:spcPts val="0"/>
              </a:spcBef>
              <a:spcAft>
                <a:spcPts val="0"/>
              </a:spcAft>
              <a:defRPr/>
            </a:pPr>
            <a:endParaRPr lang="en-US" dirty="0">
              <a:solidFill>
                <a:schemeClr val="tx1"/>
              </a:solidFill>
            </a:endParaRPr>
          </a:p>
        </p:txBody>
      </p:sp>
      <p:grpSp>
        <p:nvGrpSpPr>
          <p:cNvPr id="3" name="Group 2"/>
          <p:cNvGrpSpPr/>
          <p:nvPr/>
        </p:nvGrpSpPr>
        <p:grpSpPr>
          <a:xfrm>
            <a:off x="638233" y="1447800"/>
            <a:ext cx="7438967" cy="4251399"/>
            <a:chOff x="638233" y="1833477"/>
            <a:chExt cx="6877759" cy="4072008"/>
          </a:xfrm>
        </p:grpSpPr>
        <p:grpSp>
          <p:nvGrpSpPr>
            <p:cNvPr id="13" name="Group 12"/>
            <p:cNvGrpSpPr/>
            <p:nvPr/>
          </p:nvGrpSpPr>
          <p:grpSpPr>
            <a:xfrm>
              <a:off x="4402482" y="1833477"/>
              <a:ext cx="3113510" cy="4072008"/>
              <a:chOff x="15694025" y="4574381"/>
              <a:chExt cx="6624131" cy="6499226"/>
            </a:xfrm>
          </p:grpSpPr>
          <p:sp>
            <p:nvSpPr>
              <p:cNvPr id="76" name="Arc 75"/>
              <p:cNvSpPr/>
              <p:nvPr/>
            </p:nvSpPr>
            <p:spPr>
              <a:xfrm flipV="1">
                <a:off x="15731618" y="4574381"/>
                <a:ext cx="6586538" cy="6499225"/>
              </a:xfrm>
              <a:prstGeom prst="arc">
                <a:avLst>
                  <a:gd name="adj1" fmla="val 16200000"/>
                  <a:gd name="adj2" fmla="val 6063881"/>
                </a:avLst>
              </a:prstGeom>
              <a:ln w="381000" cap="rnd" cmpd="sng">
                <a:solidFill>
                  <a:srgbClr val="087B54"/>
                </a:solidFill>
              </a:ln>
              <a:effectLst/>
            </p:spPr>
            <p:style>
              <a:lnRef idx="2">
                <a:schemeClr val="accent1"/>
              </a:lnRef>
              <a:fillRef idx="0">
                <a:schemeClr val="accent1"/>
              </a:fillRef>
              <a:effectRef idx="1">
                <a:schemeClr val="accent1"/>
              </a:effectRef>
              <a:fontRef idx="minor">
                <a:schemeClr val="tx1"/>
              </a:fontRef>
            </p:style>
            <p:txBody>
              <a:bodyPr lIns="182843" tIns="91422" rIns="182843" bIns="91422" anchor="ctr"/>
              <a:lstStyle/>
              <a:p>
                <a:pPr algn="ctr" defTabSz="685663">
                  <a:defRPr/>
                </a:pPr>
                <a:endParaRPr lang="en-US" sz="2400" dirty="0"/>
              </a:p>
            </p:txBody>
          </p:sp>
          <p:sp>
            <p:nvSpPr>
              <p:cNvPr id="77" name="Oval 76"/>
              <p:cNvSpPr/>
              <p:nvPr/>
            </p:nvSpPr>
            <p:spPr>
              <a:xfrm flipV="1">
                <a:off x="15694025" y="4574382"/>
                <a:ext cx="6586538" cy="6499225"/>
              </a:xfrm>
              <a:prstGeom prst="ellipse">
                <a:avLst/>
              </a:prstGeom>
              <a:ln w="381000" cap="rnd" cmpd="sng">
                <a:solidFill>
                  <a:schemeClr val="bg1">
                    <a:lumMod val="50000"/>
                    <a:alpha val="20000"/>
                  </a:schemeClr>
                </a:solidFill>
              </a:ln>
              <a:effectLst/>
            </p:spPr>
            <p:style>
              <a:lnRef idx="2">
                <a:schemeClr val="accent1"/>
              </a:lnRef>
              <a:fillRef idx="0">
                <a:schemeClr val="accent1"/>
              </a:fillRef>
              <a:effectRef idx="1">
                <a:schemeClr val="accent1"/>
              </a:effectRef>
              <a:fontRef idx="minor">
                <a:schemeClr val="tx1"/>
              </a:fontRef>
            </p:style>
            <p:txBody>
              <a:bodyPr lIns="182843" tIns="91422" rIns="182843" bIns="91422" anchor="ctr"/>
              <a:lstStyle/>
              <a:p>
                <a:pPr algn="ctr" defTabSz="685663">
                  <a:defRPr/>
                </a:pPr>
                <a:endParaRPr lang="en-US" sz="2400" dirty="0"/>
              </a:p>
            </p:txBody>
          </p:sp>
          <p:sp>
            <p:nvSpPr>
              <p:cNvPr id="78" name="Oval 77"/>
              <p:cNvSpPr/>
              <p:nvPr/>
            </p:nvSpPr>
            <p:spPr>
              <a:xfrm flipV="1">
                <a:off x="16374556" y="5197476"/>
                <a:ext cx="5300662" cy="5230812"/>
              </a:xfrm>
              <a:prstGeom prst="ellipse">
                <a:avLst/>
              </a:prstGeom>
              <a:ln w="381000" cap="rnd" cmpd="sng">
                <a:solidFill>
                  <a:schemeClr val="bg1">
                    <a:lumMod val="50000"/>
                    <a:alpha val="20000"/>
                  </a:schemeClr>
                </a:solidFill>
              </a:ln>
              <a:effectLst/>
            </p:spPr>
            <p:style>
              <a:lnRef idx="2">
                <a:schemeClr val="accent1"/>
              </a:lnRef>
              <a:fillRef idx="0">
                <a:schemeClr val="accent1"/>
              </a:fillRef>
              <a:effectRef idx="1">
                <a:schemeClr val="accent1"/>
              </a:effectRef>
              <a:fontRef idx="minor">
                <a:schemeClr val="tx1"/>
              </a:fontRef>
            </p:style>
            <p:txBody>
              <a:bodyPr lIns="182843" tIns="91422" rIns="182843" bIns="91422" anchor="ctr"/>
              <a:lstStyle/>
              <a:p>
                <a:pPr algn="ctr" defTabSz="685663">
                  <a:defRPr/>
                </a:pPr>
                <a:endParaRPr lang="en-US" sz="2400" dirty="0"/>
              </a:p>
            </p:txBody>
          </p:sp>
          <p:sp>
            <p:nvSpPr>
              <p:cNvPr id="79" name="Arc 78"/>
              <p:cNvSpPr/>
              <p:nvPr/>
            </p:nvSpPr>
            <p:spPr>
              <a:xfrm flipV="1">
                <a:off x="16374556" y="5186364"/>
                <a:ext cx="5300662" cy="5230812"/>
              </a:xfrm>
              <a:prstGeom prst="arc">
                <a:avLst>
                  <a:gd name="adj1" fmla="val 16200000"/>
                  <a:gd name="adj2" fmla="val 1080951"/>
                </a:avLst>
              </a:prstGeom>
              <a:ln w="381000" cap="rnd" cmpd="sng">
                <a:solidFill>
                  <a:srgbClr val="F8A345"/>
                </a:solidFill>
              </a:ln>
              <a:effectLst/>
            </p:spPr>
            <p:style>
              <a:lnRef idx="2">
                <a:schemeClr val="accent1"/>
              </a:lnRef>
              <a:fillRef idx="0">
                <a:schemeClr val="accent1"/>
              </a:fillRef>
              <a:effectRef idx="1">
                <a:schemeClr val="accent1"/>
              </a:effectRef>
              <a:fontRef idx="minor">
                <a:schemeClr val="tx1"/>
              </a:fontRef>
            </p:style>
            <p:txBody>
              <a:bodyPr lIns="182843" tIns="91422" rIns="182843" bIns="91422" anchor="ctr"/>
              <a:lstStyle/>
              <a:p>
                <a:pPr algn="ctr" defTabSz="685663">
                  <a:defRPr/>
                </a:pPr>
                <a:endParaRPr lang="en-US" sz="2400" dirty="0"/>
              </a:p>
            </p:txBody>
          </p:sp>
          <p:sp>
            <p:nvSpPr>
              <p:cNvPr id="27" name="Oval 26"/>
              <p:cNvSpPr/>
              <p:nvPr/>
            </p:nvSpPr>
            <p:spPr>
              <a:xfrm flipV="1">
                <a:off x="17020213" y="5886958"/>
                <a:ext cx="3934161" cy="3882319"/>
              </a:xfrm>
              <a:prstGeom prst="ellipse">
                <a:avLst/>
              </a:prstGeom>
              <a:ln w="381000" cap="rnd" cmpd="sng">
                <a:solidFill>
                  <a:schemeClr val="bg1">
                    <a:lumMod val="50000"/>
                    <a:alpha val="20000"/>
                  </a:schemeClr>
                </a:solidFill>
              </a:ln>
              <a:effectLst/>
            </p:spPr>
            <p:style>
              <a:lnRef idx="2">
                <a:schemeClr val="accent1"/>
              </a:lnRef>
              <a:fillRef idx="0">
                <a:schemeClr val="accent1"/>
              </a:fillRef>
              <a:effectRef idx="1">
                <a:schemeClr val="accent1"/>
              </a:effectRef>
              <a:fontRef idx="minor">
                <a:schemeClr val="tx1"/>
              </a:fontRef>
            </p:style>
            <p:txBody>
              <a:bodyPr lIns="182843" tIns="91422" rIns="182843" bIns="91422" anchor="ctr"/>
              <a:lstStyle/>
              <a:p>
                <a:pPr algn="ctr" defTabSz="685663">
                  <a:defRPr/>
                </a:pPr>
                <a:endParaRPr lang="en-US" sz="2400" dirty="0"/>
              </a:p>
            </p:txBody>
          </p:sp>
          <p:sp>
            <p:nvSpPr>
              <p:cNvPr id="28" name="Arc 27"/>
              <p:cNvSpPr/>
              <p:nvPr/>
            </p:nvSpPr>
            <p:spPr>
              <a:xfrm flipV="1">
                <a:off x="17020213" y="5878711"/>
                <a:ext cx="3934161" cy="3882319"/>
              </a:xfrm>
              <a:prstGeom prst="arc">
                <a:avLst>
                  <a:gd name="adj1" fmla="val 16200000"/>
                  <a:gd name="adj2" fmla="val 19241204"/>
                </a:avLst>
              </a:prstGeom>
              <a:ln w="381000" cap="rnd" cmpd="sng">
                <a:solidFill>
                  <a:srgbClr val="023B47"/>
                </a:solidFill>
              </a:ln>
              <a:effectLst/>
            </p:spPr>
            <p:style>
              <a:lnRef idx="2">
                <a:schemeClr val="accent1"/>
              </a:lnRef>
              <a:fillRef idx="0">
                <a:schemeClr val="accent1"/>
              </a:fillRef>
              <a:effectRef idx="1">
                <a:schemeClr val="accent1"/>
              </a:effectRef>
              <a:fontRef idx="minor">
                <a:schemeClr val="tx1"/>
              </a:fontRef>
            </p:style>
            <p:txBody>
              <a:bodyPr lIns="182843" tIns="91422" rIns="182843" bIns="91422" anchor="ctr"/>
              <a:lstStyle/>
              <a:p>
                <a:pPr algn="ctr" defTabSz="685663">
                  <a:defRPr/>
                </a:pPr>
                <a:endParaRPr lang="en-US" sz="2400" dirty="0"/>
              </a:p>
            </p:txBody>
          </p:sp>
        </p:grpSp>
        <p:cxnSp>
          <p:nvCxnSpPr>
            <p:cNvPr id="17" name="Elbow Connector 16"/>
            <p:cNvCxnSpPr>
              <a:stCxn id="77" idx="4"/>
            </p:cNvCxnSpPr>
            <p:nvPr/>
          </p:nvCxnSpPr>
          <p:spPr>
            <a:xfrm rot="16200000" flipH="1" flipV="1">
              <a:off x="4211196" y="622994"/>
              <a:ext cx="528723" cy="2949691"/>
            </a:xfrm>
            <a:prstGeom prst="bentConnector4">
              <a:avLst>
                <a:gd name="adj1" fmla="val 9066"/>
                <a:gd name="adj2" fmla="val 76239"/>
              </a:avLst>
            </a:prstGeom>
            <a:ln w="76200">
              <a:solidFill>
                <a:srgbClr val="087B54"/>
              </a:solidFill>
            </a:ln>
          </p:spPr>
          <p:style>
            <a:lnRef idx="1">
              <a:schemeClr val="accent1"/>
            </a:lnRef>
            <a:fillRef idx="0">
              <a:schemeClr val="accent1"/>
            </a:fillRef>
            <a:effectRef idx="0">
              <a:schemeClr val="accent1"/>
            </a:effectRef>
            <a:fontRef idx="minor">
              <a:schemeClr val="tx1"/>
            </a:fontRef>
          </p:style>
        </p:cxnSp>
        <p:cxnSp>
          <p:nvCxnSpPr>
            <p:cNvPr id="21" name="Elbow Connector 20"/>
            <p:cNvCxnSpPr/>
            <p:nvPr/>
          </p:nvCxnSpPr>
          <p:spPr>
            <a:xfrm rot="10800000">
              <a:off x="3012044" y="3470829"/>
              <a:ext cx="4201750" cy="384731"/>
            </a:xfrm>
            <a:prstGeom prst="bentConnector3">
              <a:avLst>
                <a:gd name="adj1" fmla="val 50000"/>
              </a:avLst>
            </a:prstGeom>
            <a:ln w="76200">
              <a:solidFill>
                <a:srgbClr val="F8A345"/>
              </a:solidFill>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120574" y="4762500"/>
              <a:ext cx="3481526" cy="731707"/>
            </a:xfrm>
            <a:prstGeom prst="bentConnector3">
              <a:avLst/>
            </a:prstGeom>
            <a:ln w="76200">
              <a:solidFill>
                <a:srgbClr val="023B47"/>
              </a:solidFill>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638233" y="3239997"/>
              <a:ext cx="2373812" cy="604012"/>
            </a:xfrm>
            <a:prstGeom prst="rect">
              <a:avLst/>
            </a:prstGeom>
            <a:noFill/>
          </p:spPr>
          <p:txBody>
            <a:bodyPr wrap="square" lIns="34290" tIns="17145" rIns="34290" bIns="17145" rtlCol="0">
              <a:spAutoFit/>
            </a:bodyPr>
            <a:lstStyle/>
            <a:p>
              <a:pPr algn="r"/>
              <a:r>
                <a:rPr lang="en-US" sz="2000" dirty="0">
                  <a:solidFill>
                    <a:srgbClr val="F8A345"/>
                  </a:solidFill>
                </a:rPr>
                <a:t>Private Insurance</a:t>
              </a:r>
            </a:p>
            <a:p>
              <a:pPr algn="r"/>
              <a:r>
                <a:rPr lang="en-US" sz="1700" dirty="0">
                  <a:solidFill>
                    <a:srgbClr val="F8A345"/>
                  </a:solidFill>
                </a:rPr>
                <a:t>(27-29%)</a:t>
              </a:r>
            </a:p>
          </p:txBody>
        </p:sp>
        <p:sp>
          <p:nvSpPr>
            <p:cNvPr id="49" name="TextBox 48"/>
            <p:cNvSpPr txBox="1"/>
            <p:nvPr/>
          </p:nvSpPr>
          <p:spPr>
            <a:xfrm>
              <a:off x="1068439" y="2131369"/>
              <a:ext cx="1932273" cy="604012"/>
            </a:xfrm>
            <a:prstGeom prst="rect">
              <a:avLst/>
            </a:prstGeom>
            <a:noFill/>
          </p:spPr>
          <p:txBody>
            <a:bodyPr wrap="square" lIns="34290" tIns="17145" rIns="34290" bIns="17145" rtlCol="0">
              <a:spAutoFit/>
            </a:bodyPr>
            <a:lstStyle/>
            <a:p>
              <a:pPr algn="r"/>
              <a:r>
                <a:rPr lang="en-US" sz="2000" dirty="0">
                  <a:solidFill>
                    <a:srgbClr val="087B54"/>
                  </a:solidFill>
                </a:rPr>
                <a:t>Medicaid</a:t>
              </a:r>
            </a:p>
            <a:p>
              <a:pPr algn="r"/>
              <a:r>
                <a:rPr lang="en-US" sz="1700" dirty="0">
                  <a:solidFill>
                    <a:srgbClr val="087B54"/>
                  </a:solidFill>
                </a:rPr>
                <a:t>(55-57%)</a:t>
              </a:r>
            </a:p>
          </p:txBody>
        </p:sp>
        <p:sp>
          <p:nvSpPr>
            <p:cNvPr id="50" name="TextBox 49"/>
            <p:cNvSpPr txBox="1"/>
            <p:nvPr/>
          </p:nvSpPr>
          <p:spPr>
            <a:xfrm>
              <a:off x="1862946" y="5263375"/>
              <a:ext cx="1257628" cy="604012"/>
            </a:xfrm>
            <a:prstGeom prst="rect">
              <a:avLst/>
            </a:prstGeom>
            <a:noFill/>
          </p:spPr>
          <p:txBody>
            <a:bodyPr wrap="square" lIns="34290" tIns="17145" rIns="34290" bIns="17145" rtlCol="0">
              <a:spAutoFit/>
            </a:bodyPr>
            <a:lstStyle/>
            <a:p>
              <a:pPr algn="r"/>
              <a:r>
                <a:rPr lang="en-US" sz="2000" dirty="0">
                  <a:solidFill>
                    <a:srgbClr val="023B47"/>
                  </a:solidFill>
                </a:rPr>
                <a:t>Medicare</a:t>
              </a:r>
            </a:p>
            <a:p>
              <a:pPr algn="r"/>
              <a:r>
                <a:rPr lang="en-US" sz="1700" dirty="0">
                  <a:solidFill>
                    <a:srgbClr val="023B47"/>
                  </a:solidFill>
                </a:rPr>
                <a:t>(12-14%)</a:t>
              </a:r>
            </a:p>
          </p:txBody>
        </p:sp>
      </p:grpSp>
      <p:sp>
        <p:nvSpPr>
          <p:cNvPr id="26" name="Rectangle 2"/>
          <p:cNvSpPr>
            <a:spLocks/>
          </p:cNvSpPr>
          <p:nvPr/>
        </p:nvSpPr>
        <p:spPr bwMode="auto">
          <a:xfrm>
            <a:off x="240070" y="220535"/>
            <a:ext cx="27317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defTabSz="342831">
              <a:defRPr/>
            </a:pPr>
            <a:r>
              <a:rPr lang="en-US" sz="1800" spc="75" dirty="0">
                <a:latin typeface="+mj-lt"/>
                <a:ea typeface="ＭＳ Ｐゴシック" charset="0"/>
                <a:cs typeface="Arial" pitchFamily="34" charset="0"/>
                <a:sym typeface="Montserrat-Regular" charset="0"/>
              </a:rPr>
              <a:t>INDUSTRY CHALLENGES</a:t>
            </a:r>
          </a:p>
        </p:txBody>
      </p:sp>
    </p:spTree>
    <p:extLst>
      <p:ext uri="{BB962C8B-B14F-4D97-AF65-F5344CB8AC3E}">
        <p14:creationId xmlns:p14="http://schemas.microsoft.com/office/powerpoint/2010/main" val="213321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390" y="5076803"/>
            <a:ext cx="3059139"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32"/>
          <p:cNvSpPr/>
          <p:nvPr/>
        </p:nvSpPr>
        <p:spPr>
          <a:xfrm>
            <a:off x="-472" y="6611688"/>
            <a:ext cx="9144000" cy="251152"/>
          </a:xfrm>
          <a:prstGeom prst="rect">
            <a:avLst/>
          </a:prstGeom>
          <a:solidFill>
            <a:srgbClr val="C0D2C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Slide Number Placeholder 1"/>
          <p:cNvSpPr>
            <a:spLocks noGrp="1"/>
          </p:cNvSpPr>
          <p:nvPr>
            <p:ph type="sldNum" sz="quarter" idx="12"/>
          </p:nvPr>
        </p:nvSpPr>
        <p:spPr>
          <a:xfrm>
            <a:off x="8344884" y="228600"/>
            <a:ext cx="342989" cy="457200"/>
          </a:xfrm>
        </p:spPr>
        <p:txBody>
          <a:bodyPr/>
          <a:lstStyle/>
          <a:p>
            <a:fld id="{922DE05C-BC95-4DBB-B3B8-4B09714EFFFB}" type="slidenum">
              <a:rPr lang="en-US" smtClean="0"/>
              <a:t>14</a:t>
            </a:fld>
            <a:endParaRPr lang="en-US" dirty="0"/>
          </a:p>
        </p:txBody>
      </p:sp>
      <p:sp>
        <p:nvSpPr>
          <p:cNvPr id="5" name="Rectangle 4"/>
          <p:cNvSpPr>
            <a:spLocks/>
          </p:cNvSpPr>
          <p:nvPr/>
        </p:nvSpPr>
        <p:spPr bwMode="auto">
          <a:xfrm>
            <a:off x="313216" y="553833"/>
            <a:ext cx="507292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defPPr>
              <a:defRPr lang="en-US"/>
            </a:defPPr>
            <a:lvl1pPr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5pPr>
            <a:lvl6pPr marL="2286000" algn="l" defTabSz="914400" rtl="0" eaLnBrk="1" latinLnBrk="0" hangingPunct="1">
              <a:defRPr sz="3600" kern="1200">
                <a:solidFill>
                  <a:schemeClr val="tx1"/>
                </a:solidFill>
                <a:latin typeface="Lato Light" pitchFamily="-65" charset="0"/>
                <a:ea typeface="MS PGothic" pitchFamily="34" charset="-128"/>
                <a:cs typeface="+mn-cs"/>
              </a:defRPr>
            </a:lvl6pPr>
            <a:lvl7pPr marL="2743200" algn="l" defTabSz="914400" rtl="0" eaLnBrk="1" latinLnBrk="0" hangingPunct="1">
              <a:defRPr sz="3600" kern="1200">
                <a:solidFill>
                  <a:schemeClr val="tx1"/>
                </a:solidFill>
                <a:latin typeface="Lato Light" pitchFamily="-65" charset="0"/>
                <a:ea typeface="MS PGothic" pitchFamily="34" charset="-128"/>
                <a:cs typeface="+mn-cs"/>
              </a:defRPr>
            </a:lvl7pPr>
            <a:lvl8pPr marL="3200400" algn="l" defTabSz="914400" rtl="0" eaLnBrk="1" latinLnBrk="0" hangingPunct="1">
              <a:defRPr sz="3600" kern="1200">
                <a:solidFill>
                  <a:schemeClr val="tx1"/>
                </a:solidFill>
                <a:latin typeface="Lato Light" pitchFamily="-65" charset="0"/>
                <a:ea typeface="MS PGothic" pitchFamily="34" charset="-128"/>
                <a:cs typeface="+mn-cs"/>
              </a:defRPr>
            </a:lvl8pPr>
            <a:lvl9pPr marL="3657600" algn="l" defTabSz="914400" rtl="0" eaLnBrk="1" latinLnBrk="0" hangingPunct="1">
              <a:defRPr sz="3600" kern="1200">
                <a:solidFill>
                  <a:schemeClr val="tx1"/>
                </a:solidFill>
                <a:latin typeface="Lato Light" pitchFamily="-65" charset="0"/>
                <a:ea typeface="MS PGothic" pitchFamily="34" charset="-128"/>
                <a:cs typeface="+mn-cs"/>
              </a:defRPr>
            </a:lvl9pPr>
          </a:lstStyle>
          <a:p>
            <a:r>
              <a:rPr lang="en-US" altLang="en-US" sz="3200" dirty="0" smtClean="0">
                <a:latin typeface="+mj-lt"/>
                <a:sym typeface="Bebas Neue" charset="0"/>
              </a:rPr>
              <a:t>Impact </a:t>
            </a:r>
            <a:r>
              <a:rPr lang="en-US" altLang="en-US" sz="3200" dirty="0">
                <a:latin typeface="+mj-lt"/>
                <a:sym typeface="Bebas Neue" charset="0"/>
              </a:rPr>
              <a:t>of </a:t>
            </a:r>
            <a:r>
              <a:rPr lang="en-US" altLang="en-US" sz="3200" dirty="0" err="1" smtClean="0">
                <a:latin typeface="+mj-lt"/>
                <a:sym typeface="Bebas Neue" charset="0"/>
              </a:rPr>
              <a:t>eCARE</a:t>
            </a:r>
            <a:r>
              <a:rPr lang="en-US" altLang="en-US" sz="3200" dirty="0" smtClean="0">
                <a:latin typeface="+mj-lt"/>
                <a:sym typeface="Bebas Neue" charset="0"/>
              </a:rPr>
              <a:t> – Senior Care</a:t>
            </a:r>
            <a:endParaRPr lang="en-US" altLang="en-US" sz="3200" dirty="0">
              <a:latin typeface="+mj-lt"/>
              <a:sym typeface="Bebas Neue" charset="0"/>
            </a:endParaRPr>
          </a:p>
        </p:txBody>
      </p:sp>
      <p:sp>
        <p:nvSpPr>
          <p:cNvPr id="6" name="Rectangle 5"/>
          <p:cNvSpPr/>
          <p:nvPr/>
        </p:nvSpPr>
        <p:spPr>
          <a:xfrm>
            <a:off x="328698" y="1103679"/>
            <a:ext cx="688916" cy="49343"/>
          </a:xfrm>
          <a:prstGeom prst="rect">
            <a:avLst/>
          </a:prstGeom>
          <a:solidFill>
            <a:srgbClr val="69967F"/>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anchor="ctr"/>
          <a:lstStyle>
            <a:defPPr>
              <a:defRPr lang="en-US"/>
            </a:defPPr>
            <a:lvl1pPr algn="l" defTabSz="1827213" rtl="0" fontAlgn="base">
              <a:spcBef>
                <a:spcPct val="0"/>
              </a:spcBef>
              <a:spcAft>
                <a:spcPct val="0"/>
              </a:spcAft>
              <a:defRPr sz="3600" kern="1200">
                <a:solidFill>
                  <a:schemeClr val="lt1"/>
                </a:solidFill>
                <a:latin typeface="+mn-lt"/>
                <a:ea typeface="+mn-ea"/>
                <a:cs typeface="+mn-cs"/>
              </a:defRPr>
            </a:lvl1pPr>
            <a:lvl2pPr marL="912813" indent="-455613" algn="l" defTabSz="1827213" rtl="0" fontAlgn="base">
              <a:spcBef>
                <a:spcPct val="0"/>
              </a:spcBef>
              <a:spcAft>
                <a:spcPct val="0"/>
              </a:spcAft>
              <a:defRPr sz="3600" kern="1200">
                <a:solidFill>
                  <a:schemeClr val="lt1"/>
                </a:solidFill>
                <a:latin typeface="+mn-lt"/>
                <a:ea typeface="+mn-ea"/>
                <a:cs typeface="+mn-cs"/>
              </a:defRPr>
            </a:lvl2pPr>
            <a:lvl3pPr marL="1827213" indent="-912813" algn="l" defTabSz="1827213" rtl="0" fontAlgn="base">
              <a:spcBef>
                <a:spcPct val="0"/>
              </a:spcBef>
              <a:spcAft>
                <a:spcPct val="0"/>
              </a:spcAft>
              <a:defRPr sz="3600" kern="1200">
                <a:solidFill>
                  <a:schemeClr val="lt1"/>
                </a:solidFill>
                <a:latin typeface="+mn-lt"/>
                <a:ea typeface="+mn-ea"/>
                <a:cs typeface="+mn-cs"/>
              </a:defRPr>
            </a:lvl3pPr>
            <a:lvl4pPr marL="2741613" indent="-1370013" algn="l" defTabSz="1827213" rtl="0" fontAlgn="base">
              <a:spcBef>
                <a:spcPct val="0"/>
              </a:spcBef>
              <a:spcAft>
                <a:spcPct val="0"/>
              </a:spcAft>
              <a:defRPr sz="3600" kern="1200">
                <a:solidFill>
                  <a:schemeClr val="lt1"/>
                </a:solidFill>
                <a:latin typeface="+mn-lt"/>
                <a:ea typeface="+mn-ea"/>
                <a:cs typeface="+mn-cs"/>
              </a:defRPr>
            </a:lvl4pPr>
            <a:lvl5pPr marL="3656013" indent="-1827213" algn="l" defTabSz="1827213" rtl="0" fontAlgn="base">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algn="ctr" defTabSz="685663" fontAlgn="auto">
              <a:spcBef>
                <a:spcPts val="0"/>
              </a:spcBef>
              <a:spcAft>
                <a:spcPts val="0"/>
              </a:spcAft>
              <a:defRPr/>
            </a:pPr>
            <a:endParaRPr lang="en-US" dirty="0">
              <a:solidFill>
                <a:schemeClr val="tx1"/>
              </a:solidFill>
            </a:endParaRPr>
          </a:p>
        </p:txBody>
      </p:sp>
      <p:sp>
        <p:nvSpPr>
          <p:cNvPr id="45" name="Rectangle 2"/>
          <p:cNvSpPr>
            <a:spLocks/>
          </p:cNvSpPr>
          <p:nvPr/>
        </p:nvSpPr>
        <p:spPr bwMode="auto">
          <a:xfrm>
            <a:off x="328697" y="302608"/>
            <a:ext cx="32527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defTabSz="342831">
              <a:defRPr/>
            </a:pPr>
            <a:r>
              <a:rPr lang="en-US" sz="1800" spc="75" dirty="0">
                <a:latin typeface="+mj-lt"/>
                <a:ea typeface="ＭＳ Ｐゴシック" charset="0"/>
                <a:cs typeface="Arial" pitchFamily="34" charset="0"/>
                <a:sym typeface="Montserrat-Regular" charset="0"/>
              </a:rPr>
              <a:t>LONG-TERM CARE</a:t>
            </a:r>
          </a:p>
        </p:txBody>
      </p:sp>
      <p:grpSp>
        <p:nvGrpSpPr>
          <p:cNvPr id="39" name="Group 38"/>
          <p:cNvGrpSpPr/>
          <p:nvPr/>
        </p:nvGrpSpPr>
        <p:grpSpPr>
          <a:xfrm>
            <a:off x="214362" y="1562101"/>
            <a:ext cx="2435302" cy="4465172"/>
            <a:chOff x="835022" y="3541710"/>
            <a:chExt cx="6492448" cy="8930343"/>
          </a:xfrm>
        </p:grpSpPr>
        <p:sp>
          <p:nvSpPr>
            <p:cNvPr id="18" name="Rectangle 17"/>
            <p:cNvSpPr/>
            <p:nvPr/>
          </p:nvSpPr>
          <p:spPr>
            <a:xfrm>
              <a:off x="835025" y="5296036"/>
              <a:ext cx="6492445" cy="717601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35025" y="3541710"/>
              <a:ext cx="6492445" cy="1754325"/>
            </a:xfrm>
            <a:prstGeom prst="rect">
              <a:avLst/>
            </a:prstGeom>
            <a:solidFill>
              <a:srgbClr val="648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35022" y="3885394"/>
              <a:ext cx="6492445" cy="923330"/>
            </a:xfrm>
            <a:prstGeom prst="rect">
              <a:avLst/>
            </a:prstGeom>
            <a:noFill/>
            <a:ln>
              <a:noFill/>
            </a:ln>
          </p:spPr>
          <p:txBody>
            <a:bodyPr wrap="square" rtlCol="0">
              <a:spAutoFit/>
            </a:bodyPr>
            <a:lstStyle/>
            <a:p>
              <a:pPr algn="ctr"/>
              <a:r>
                <a:rPr lang="en-US" sz="2400" b="1" dirty="0">
                  <a:solidFill>
                    <a:schemeClr val="bg1"/>
                  </a:solidFill>
                </a:rPr>
                <a:t>Resident </a:t>
              </a:r>
              <a:r>
                <a:rPr lang="en-US" sz="2400" b="1" dirty="0" smtClean="0">
                  <a:solidFill>
                    <a:schemeClr val="bg1"/>
                  </a:solidFill>
                </a:rPr>
                <a:t>Impact</a:t>
              </a:r>
              <a:endParaRPr lang="en-US" sz="2400" b="1" dirty="0">
                <a:solidFill>
                  <a:schemeClr val="bg1"/>
                </a:solidFill>
              </a:endParaRPr>
            </a:p>
          </p:txBody>
        </p:sp>
        <p:sp>
          <p:nvSpPr>
            <p:cNvPr id="14" name="TextBox 13"/>
            <p:cNvSpPr txBox="1"/>
            <p:nvPr/>
          </p:nvSpPr>
          <p:spPr>
            <a:xfrm>
              <a:off x="1098567" y="5456236"/>
              <a:ext cx="5965364" cy="5170645"/>
            </a:xfrm>
            <a:prstGeom prst="rect">
              <a:avLst/>
            </a:prstGeom>
            <a:noFill/>
          </p:spPr>
          <p:txBody>
            <a:bodyPr wrap="square" rtlCol="0">
              <a:spAutoFit/>
            </a:bodyPr>
            <a:lstStyle/>
            <a:p>
              <a:pPr marL="214313" indent="-214313">
                <a:buFont typeface="Arial" panose="020B0604020202020204" pitchFamily="34" charset="0"/>
                <a:buChar char="•"/>
              </a:pPr>
              <a:r>
                <a:rPr lang="en-US" sz="1800" dirty="0"/>
                <a:t>Increased access to urgent care services</a:t>
              </a:r>
            </a:p>
            <a:p>
              <a:pPr marL="214313" indent="-214313">
                <a:buFont typeface="Arial" panose="020B0604020202020204" pitchFamily="34" charset="0"/>
                <a:buChar char="•"/>
              </a:pPr>
              <a:r>
                <a:rPr lang="en-US" sz="1800" dirty="0"/>
                <a:t>Timeliness of care</a:t>
              </a:r>
            </a:p>
            <a:p>
              <a:pPr marL="214313" indent="-214313">
                <a:buFont typeface="Arial" panose="020B0604020202020204" pitchFamily="34" charset="0"/>
                <a:buChar char="•"/>
              </a:pPr>
              <a:r>
                <a:rPr lang="en-US" sz="1800" dirty="0"/>
                <a:t>Reduced re-hospitalizations</a:t>
              </a:r>
            </a:p>
            <a:p>
              <a:pPr marL="214313" indent="-214313">
                <a:buFont typeface="Arial" panose="020B0604020202020204" pitchFamily="34" charset="0"/>
                <a:buChar char="•"/>
              </a:pPr>
              <a:r>
                <a:rPr lang="en-US" sz="1800" dirty="0"/>
                <a:t>Reduced unnecessary ER visits</a:t>
              </a:r>
            </a:p>
          </p:txBody>
        </p:sp>
      </p:grpSp>
      <p:grpSp>
        <p:nvGrpSpPr>
          <p:cNvPr id="20" name="Group 19"/>
          <p:cNvGrpSpPr/>
          <p:nvPr/>
        </p:nvGrpSpPr>
        <p:grpSpPr>
          <a:xfrm>
            <a:off x="3084338" y="1562101"/>
            <a:ext cx="2972574" cy="4487080"/>
            <a:chOff x="8302625" y="3541710"/>
            <a:chExt cx="7924799" cy="8974159"/>
          </a:xfrm>
        </p:grpSpPr>
        <p:sp>
          <p:nvSpPr>
            <p:cNvPr id="82" name="Rectangle 81"/>
            <p:cNvSpPr/>
            <p:nvPr/>
          </p:nvSpPr>
          <p:spPr>
            <a:xfrm>
              <a:off x="8302625" y="5296036"/>
              <a:ext cx="7924799" cy="717601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302625" y="3541710"/>
              <a:ext cx="7924799" cy="1754326"/>
              <a:chOff x="8302625" y="3541710"/>
              <a:chExt cx="7924799" cy="1754326"/>
            </a:xfrm>
          </p:grpSpPr>
          <p:sp>
            <p:nvSpPr>
              <p:cNvPr id="83" name="Rectangle 82"/>
              <p:cNvSpPr/>
              <p:nvPr/>
            </p:nvSpPr>
            <p:spPr>
              <a:xfrm>
                <a:off x="8302625" y="3541710"/>
                <a:ext cx="7924799" cy="1754326"/>
              </a:xfrm>
              <a:prstGeom prst="rect">
                <a:avLst/>
              </a:prstGeom>
              <a:solidFill>
                <a:srgbClr val="FFA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8302625" y="3541710"/>
                <a:ext cx="7924799" cy="1661994"/>
              </a:xfrm>
              <a:prstGeom prst="rect">
                <a:avLst/>
              </a:prstGeom>
              <a:noFill/>
            </p:spPr>
            <p:txBody>
              <a:bodyPr wrap="square" rtlCol="0">
                <a:spAutoFit/>
              </a:bodyPr>
              <a:lstStyle/>
              <a:p>
                <a:pPr algn="ctr"/>
                <a:r>
                  <a:rPr lang="en-US" sz="2400" b="1" dirty="0">
                    <a:solidFill>
                      <a:schemeClr val="bg1"/>
                    </a:solidFill>
                  </a:rPr>
                  <a:t>Nursing Staff/Facility </a:t>
                </a:r>
                <a:r>
                  <a:rPr lang="en-US" sz="2400" b="1" dirty="0" smtClean="0">
                    <a:solidFill>
                      <a:schemeClr val="bg1"/>
                    </a:solidFill>
                  </a:rPr>
                  <a:t>Impact</a:t>
                </a:r>
                <a:endParaRPr lang="en-US" sz="2400" b="1" dirty="0">
                  <a:solidFill>
                    <a:schemeClr val="bg1"/>
                  </a:solidFill>
                </a:endParaRPr>
              </a:p>
            </p:txBody>
          </p:sp>
        </p:grpSp>
        <p:sp>
          <p:nvSpPr>
            <p:cNvPr id="81" name="TextBox 80"/>
            <p:cNvSpPr txBox="1"/>
            <p:nvPr/>
          </p:nvSpPr>
          <p:spPr>
            <a:xfrm>
              <a:off x="8546703" y="5437010"/>
              <a:ext cx="7318448" cy="7078859"/>
            </a:xfrm>
            <a:prstGeom prst="rect">
              <a:avLst/>
            </a:prstGeom>
            <a:noFill/>
          </p:spPr>
          <p:txBody>
            <a:bodyPr wrap="square" rtlCol="0">
              <a:spAutoFit/>
            </a:bodyPr>
            <a:lstStyle/>
            <a:p>
              <a:pPr marL="214313" indent="-214313">
                <a:buFont typeface="Arial" panose="020B0604020202020204" pitchFamily="34" charset="0"/>
                <a:buChar char="•"/>
              </a:pPr>
              <a:r>
                <a:rPr lang="en-US" dirty="0"/>
                <a:t>Nursing staff recruitment, satisfaction, and decreased turnover</a:t>
              </a:r>
            </a:p>
            <a:p>
              <a:pPr marL="214313" indent="-214313">
                <a:buFont typeface="Arial" panose="020B0604020202020204" pitchFamily="34" charset="0"/>
                <a:buChar char="•"/>
              </a:pPr>
              <a:r>
                <a:rPr lang="en-US" dirty="0"/>
                <a:t>Resident and family satisfaction</a:t>
              </a:r>
            </a:p>
            <a:p>
              <a:pPr marL="214313" indent="-214313">
                <a:buFont typeface="Arial" panose="020B0604020202020204" pitchFamily="34" charset="0"/>
                <a:buChar char="•"/>
              </a:pPr>
              <a:r>
                <a:rPr lang="en-US" dirty="0"/>
                <a:t>Decrease transportation costs</a:t>
              </a:r>
            </a:p>
            <a:p>
              <a:pPr marL="214313" indent="-214313">
                <a:buFont typeface="Arial" panose="020B0604020202020204" pitchFamily="34" charset="0"/>
                <a:buChar char="•"/>
              </a:pPr>
              <a:r>
                <a:rPr lang="en-US" dirty="0"/>
                <a:t>Decrease pharmacy costs</a:t>
              </a:r>
            </a:p>
            <a:p>
              <a:pPr marL="214313" indent="-214313">
                <a:buFont typeface="Arial" panose="020B0604020202020204" pitchFamily="34" charset="0"/>
                <a:buChar char="•"/>
              </a:pPr>
              <a:r>
                <a:rPr lang="en-US" dirty="0"/>
                <a:t>Maintain census</a:t>
              </a:r>
            </a:p>
            <a:p>
              <a:pPr marL="214313" indent="-214313">
                <a:buFont typeface="Arial" panose="020B0604020202020204" pitchFamily="34" charset="0"/>
                <a:buChar char="•"/>
              </a:pPr>
              <a:r>
                <a:rPr lang="en-US" dirty="0"/>
                <a:t>Higher acuity patients</a:t>
              </a:r>
            </a:p>
            <a:p>
              <a:pPr marL="214313" indent="-214313">
                <a:buFont typeface="Arial" panose="020B0604020202020204" pitchFamily="34" charset="0"/>
                <a:buChar char="•"/>
              </a:pPr>
              <a:r>
                <a:rPr lang="en-US" dirty="0"/>
                <a:t>Preferred partnerships (Medicare Advantage, </a:t>
              </a:r>
              <a:r>
                <a:rPr lang="en-US" dirty="0" err="1"/>
                <a:t>ACO</a:t>
              </a:r>
              <a:r>
                <a:rPr lang="en-US" dirty="0"/>
                <a:t>, Bundles, Post Acute Discharges)</a:t>
              </a:r>
            </a:p>
          </p:txBody>
        </p:sp>
      </p:grpSp>
      <p:grpSp>
        <p:nvGrpSpPr>
          <p:cNvPr id="34" name="Group 33"/>
          <p:cNvGrpSpPr/>
          <p:nvPr/>
        </p:nvGrpSpPr>
        <p:grpSpPr>
          <a:xfrm>
            <a:off x="6491587" y="1562101"/>
            <a:ext cx="2435301" cy="4465172"/>
            <a:chOff x="16620588" y="3541710"/>
            <a:chExt cx="6492445" cy="8930343"/>
          </a:xfrm>
        </p:grpSpPr>
        <p:grpSp>
          <p:nvGrpSpPr>
            <p:cNvPr id="30" name="Group 29"/>
            <p:cNvGrpSpPr/>
            <p:nvPr/>
          </p:nvGrpSpPr>
          <p:grpSpPr>
            <a:xfrm>
              <a:off x="16620588" y="3541710"/>
              <a:ext cx="6492445" cy="8930343"/>
              <a:chOff x="16620588" y="3541710"/>
              <a:chExt cx="6492445" cy="8930343"/>
            </a:xfrm>
          </p:grpSpPr>
          <p:sp>
            <p:nvSpPr>
              <p:cNvPr id="84" name="Rectangle 83"/>
              <p:cNvSpPr/>
              <p:nvPr/>
            </p:nvSpPr>
            <p:spPr>
              <a:xfrm>
                <a:off x="16620588" y="5296036"/>
                <a:ext cx="6492445" cy="717601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16620588" y="3541710"/>
                <a:ext cx="6492445" cy="175432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TextBox 79"/>
            <p:cNvSpPr txBox="1"/>
            <p:nvPr/>
          </p:nvSpPr>
          <p:spPr>
            <a:xfrm>
              <a:off x="16884130" y="5456236"/>
              <a:ext cx="5965364" cy="3508652"/>
            </a:xfrm>
            <a:prstGeom prst="rect">
              <a:avLst/>
            </a:prstGeom>
            <a:noFill/>
          </p:spPr>
          <p:txBody>
            <a:bodyPr wrap="square" rtlCol="0">
              <a:spAutoFit/>
            </a:bodyPr>
            <a:lstStyle/>
            <a:p>
              <a:pPr marL="214313" indent="-214313">
                <a:buFont typeface="Arial" panose="020B0604020202020204" pitchFamily="34" charset="0"/>
                <a:buChar char="•"/>
              </a:pPr>
              <a:r>
                <a:rPr lang="en-US" sz="1800" dirty="0"/>
                <a:t>Decrease in paperwork, phone calls, and faxing</a:t>
              </a:r>
            </a:p>
            <a:p>
              <a:pPr marL="214313" indent="-214313">
                <a:buFont typeface="Arial" panose="020B0604020202020204" pitchFamily="34" charset="0"/>
                <a:buChar char="•"/>
              </a:pPr>
              <a:r>
                <a:rPr lang="en-US" sz="1800" dirty="0"/>
                <a:t>Communicate with PCP when intervention occurs</a:t>
              </a:r>
            </a:p>
          </p:txBody>
        </p:sp>
        <p:sp>
          <p:nvSpPr>
            <p:cNvPr id="78" name="TextBox 77"/>
            <p:cNvSpPr txBox="1"/>
            <p:nvPr/>
          </p:nvSpPr>
          <p:spPr>
            <a:xfrm>
              <a:off x="16884130" y="3599604"/>
              <a:ext cx="5826482" cy="1661994"/>
            </a:xfrm>
            <a:prstGeom prst="rect">
              <a:avLst/>
            </a:prstGeom>
            <a:noFill/>
          </p:spPr>
          <p:txBody>
            <a:bodyPr wrap="square" rtlCol="0">
              <a:spAutoFit/>
            </a:bodyPr>
            <a:lstStyle/>
            <a:p>
              <a:pPr algn="ctr"/>
              <a:r>
                <a:rPr lang="en-US" sz="2400" b="1" dirty="0">
                  <a:solidFill>
                    <a:schemeClr val="bg1"/>
                  </a:solidFill>
                </a:rPr>
                <a:t>Physician </a:t>
              </a:r>
              <a:r>
                <a:rPr lang="en-US" sz="2400" b="1" dirty="0" smtClean="0">
                  <a:solidFill>
                    <a:schemeClr val="bg1"/>
                  </a:solidFill>
                </a:rPr>
                <a:t>Impact</a:t>
              </a:r>
              <a:endParaRPr lang="en-US" sz="2400" b="1" dirty="0">
                <a:solidFill>
                  <a:schemeClr val="bg1"/>
                </a:solidFill>
              </a:endParaRPr>
            </a:p>
          </p:txBody>
        </p:sp>
      </p:grpSp>
    </p:spTree>
    <p:extLst>
      <p:ext uri="{BB962C8B-B14F-4D97-AF65-F5344CB8AC3E}">
        <p14:creationId xmlns:p14="http://schemas.microsoft.com/office/powerpoint/2010/main" val="39141920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2014" y="4648201"/>
            <a:ext cx="4086225" cy="1341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832" y="1178555"/>
            <a:ext cx="3676516" cy="2346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5501" y="3733801"/>
            <a:ext cx="4188169" cy="256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45702" y="6376195"/>
            <a:ext cx="8299180" cy="481807"/>
          </a:xfrm>
          <a:prstGeom prst="rect">
            <a:avLst/>
          </a:prstGeom>
        </p:spPr>
        <p:txBody>
          <a:bodyPr vert="horz" lIns="34290" tIns="17145" rIns="34290" bIns="17145"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en-US" sz="700" dirty="0">
                <a:cs typeface="Lato Regular" pitchFamily="-65" charset="0"/>
              </a:rPr>
              <a:t>The project described was supported by Grant Number 1C1CMS331325-01-00 from the Department of Health and Human Services, Centers for Medicare &amp; Medicaid Services. The contents of this publication are solely the responsibility of the authors and do not necessarily represent the official views of the U.S. Department of Health and Human Services or any of its agencies. The research presented here was conducted by the awardee.  Findings might or might not be consistent with or confirmed by the independent evaluation contractor.  </a:t>
            </a:r>
          </a:p>
          <a:p>
            <a:endParaRPr lang="en-US" altLang="en-US" sz="700" dirty="0">
              <a:cs typeface="Lato Regular" pitchFamily="-65" charset="0"/>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147" y="335140"/>
            <a:ext cx="1648975" cy="574423"/>
          </a:xfrm>
          <a:prstGeom prst="rect">
            <a:avLst/>
          </a:prstGeom>
        </p:spPr>
      </p:pic>
      <p:sp>
        <p:nvSpPr>
          <p:cNvPr id="4" name="TextBox 3"/>
          <p:cNvSpPr txBox="1"/>
          <p:nvPr/>
        </p:nvSpPr>
        <p:spPr>
          <a:xfrm>
            <a:off x="284204" y="3472190"/>
            <a:ext cx="4029792" cy="188513"/>
          </a:xfrm>
          <a:prstGeom prst="rect">
            <a:avLst/>
          </a:prstGeom>
          <a:noFill/>
        </p:spPr>
        <p:txBody>
          <a:bodyPr wrap="square" lIns="34290" tIns="17145" rIns="34290" bIns="17145" rtlCol="0">
            <a:spAutoFit/>
          </a:bodyPr>
          <a:lstStyle/>
          <a:p>
            <a:r>
              <a:rPr lang="en-US" sz="500" dirty="0"/>
              <a:t>Definition:  Represents the monthly rate of unplanned transfers to the ED/Hospital per 1000 resident days.</a:t>
            </a:r>
          </a:p>
          <a:p>
            <a:r>
              <a:rPr lang="en-US" sz="500" dirty="0"/>
              <a:t>Analysis:  Positive trends in unplanned transfers since March 2015.</a:t>
            </a:r>
          </a:p>
        </p:txBody>
      </p:sp>
      <p:sp>
        <p:nvSpPr>
          <p:cNvPr id="5" name="TextBox 4"/>
          <p:cNvSpPr txBox="1"/>
          <p:nvPr/>
        </p:nvSpPr>
        <p:spPr>
          <a:xfrm>
            <a:off x="2241657" y="335140"/>
            <a:ext cx="6962781" cy="342401"/>
          </a:xfrm>
          <a:prstGeom prst="rect">
            <a:avLst/>
          </a:prstGeom>
          <a:noFill/>
        </p:spPr>
        <p:txBody>
          <a:bodyPr wrap="square" lIns="34290" tIns="17145" rIns="34290" bIns="17145" rtlCol="0">
            <a:spAutoFit/>
          </a:bodyPr>
          <a:lstStyle/>
          <a:p>
            <a:r>
              <a:rPr lang="en-US" sz="2000" b="1" dirty="0"/>
              <a:t>Using CMMI HCIA Innovation to Transform Long-Term </a:t>
            </a:r>
            <a:r>
              <a:rPr lang="en-US" sz="2000" b="1" dirty="0" smtClean="0"/>
              <a:t>Care</a:t>
            </a:r>
            <a:endParaRPr lang="en-US" sz="2000" b="1" dirty="0"/>
          </a:p>
        </p:txBody>
      </p:sp>
      <p:pic>
        <p:nvPicPr>
          <p:cNvPr id="3074" name="Picture 2"/>
          <p:cNvPicPr>
            <a:picLocks noChangeAspect="1" noChangeArrowheads="1"/>
          </p:cNvPicPr>
          <p:nvPr/>
        </p:nvPicPr>
        <p:blipFill>
          <a:blip r:embed="rId7">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4112069" y="1139335"/>
            <a:ext cx="4943802" cy="3397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281082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390" y="5076803"/>
            <a:ext cx="3059139"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472" y="6611688"/>
            <a:ext cx="9144000" cy="251152"/>
          </a:xfrm>
          <a:prstGeom prst="rect">
            <a:avLst/>
          </a:prstGeom>
          <a:solidFill>
            <a:srgbClr val="C0D2C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 name="Picture 2" descr="https://familyinequality.files.wordpress.com/2010/03/male-and-male-in-dress-toilet-people.jpg"/>
          <p:cNvPicPr>
            <a:picLocks noChangeAspect="1" noChangeArrowheads="1"/>
          </p:cNvPicPr>
          <p:nvPr/>
        </p:nvPicPr>
        <p:blipFill rotWithShape="1">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r="53667"/>
          <a:stretch/>
        </p:blipFill>
        <p:spPr bwMode="auto">
          <a:xfrm>
            <a:off x="1869431" y="1278355"/>
            <a:ext cx="728674" cy="2133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6831" y="3632200"/>
            <a:ext cx="4233874" cy="2000548"/>
          </a:xfrm>
          <a:prstGeom prst="rect">
            <a:avLst/>
          </a:prstGeom>
          <a:noFill/>
        </p:spPr>
        <p:txBody>
          <a:bodyPr wrap="square" rtlCol="0">
            <a:spAutoFit/>
          </a:bodyPr>
          <a:lstStyle/>
          <a:p>
            <a:pPr algn="ctr"/>
            <a:r>
              <a:rPr lang="en-US" sz="6000" b="1" dirty="0" smtClean="0">
                <a:solidFill>
                  <a:schemeClr val="accent3"/>
                </a:solidFill>
                <a:cs typeface="Arial" panose="020B0604020202020204" pitchFamily="34" charset="0"/>
              </a:rPr>
              <a:t>$342 </a:t>
            </a:r>
          </a:p>
          <a:p>
            <a:pPr algn="ctr"/>
            <a:r>
              <a:rPr lang="en-US" sz="3200" dirty="0" smtClean="0">
                <a:solidFill>
                  <a:schemeClr val="accent4"/>
                </a:solidFill>
                <a:cs typeface="Arial" panose="020B0604020202020204" pitchFamily="34" charset="0"/>
              </a:rPr>
              <a:t>Estimated Medicare Cost Savings PBPM</a:t>
            </a:r>
          </a:p>
        </p:txBody>
      </p:sp>
      <p:pic>
        <p:nvPicPr>
          <p:cNvPr id="10" name="Picture 2"/>
          <p:cNvPicPr>
            <a:picLocks noChangeAspect="1" noChangeArrowheads="1"/>
          </p:cNvPicPr>
          <p:nvPr/>
        </p:nvPicPr>
        <p:blipFill rotWithShape="1">
          <a:blip r:embed="rId5" cstate="print">
            <a:clrChange>
              <a:clrFrom>
                <a:srgbClr val="FFFFFF"/>
              </a:clrFrom>
              <a:clrTo>
                <a:srgbClr val="FFFFFF">
                  <a:alpha val="0"/>
                </a:srgbClr>
              </a:clrTo>
            </a:clrChange>
            <a:alphaModFix/>
            <a:duotone>
              <a:prstClr val="black"/>
              <a:srgbClr val="D9C3A5">
                <a:tint val="50000"/>
                <a:satMod val="180000"/>
              </a:srgbClr>
            </a:duotone>
            <a:extLst>
              <a:ext uri="{28A0092B-C50C-407E-A947-70E740481C1C}">
                <a14:useLocalDpi xmlns:a14="http://schemas.microsoft.com/office/drawing/2010/main" val="0"/>
              </a:ext>
            </a:extLst>
          </a:blip>
          <a:srcRect l="23952" t="21613" r="8548" b="17899"/>
          <a:stretch/>
        </p:blipFill>
        <p:spPr bwMode="auto">
          <a:xfrm>
            <a:off x="4191000" y="2819400"/>
            <a:ext cx="4886314" cy="3284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4330533" y="1447800"/>
            <a:ext cx="4589929" cy="812633"/>
          </a:xfrm>
          <a:prstGeom prst="rect">
            <a:avLst/>
          </a:prstGeom>
          <a:noFill/>
        </p:spPr>
        <p:txBody>
          <a:bodyPr wrap="square" lIns="73254" tIns="36627" rIns="73254" bIns="36627" rtlCol="0">
            <a:spAutoFit/>
          </a:bodyPr>
          <a:lstStyle/>
          <a:p>
            <a:pPr algn="ctr"/>
            <a:r>
              <a:rPr lang="en-US" sz="4800" b="1" dirty="0">
                <a:solidFill>
                  <a:srgbClr val="648C72"/>
                </a:solidFill>
                <a:cs typeface="Arial" panose="020B0604020202020204" pitchFamily="34" charset="0"/>
              </a:rPr>
              <a:t>7,100</a:t>
            </a:r>
            <a:r>
              <a:rPr lang="en-US" sz="4000" b="1" dirty="0">
                <a:solidFill>
                  <a:srgbClr val="F58441"/>
                </a:solidFill>
                <a:cs typeface="Arial" panose="020B0604020202020204" pitchFamily="34" charset="0"/>
              </a:rPr>
              <a:t> </a:t>
            </a:r>
            <a:r>
              <a:rPr lang="en-US" sz="2400" b="1" dirty="0">
                <a:solidFill>
                  <a:srgbClr val="F8A345"/>
                </a:solidFill>
                <a:cs typeface="Arial" panose="020B0604020202020204" pitchFamily="34" charset="0"/>
              </a:rPr>
              <a:t>Residents Impacted</a:t>
            </a:r>
            <a:endParaRPr lang="en-US" sz="2400" dirty="0">
              <a:solidFill>
                <a:srgbClr val="F8A345"/>
              </a:solidFill>
              <a:cs typeface="Arial" panose="020B0604020202020204" pitchFamily="34" charset="0"/>
            </a:endParaRPr>
          </a:p>
        </p:txBody>
      </p:sp>
      <p:pic>
        <p:nvPicPr>
          <p:cNvPr id="1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39300" y="348690"/>
            <a:ext cx="688975" cy="374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04800" y="420498"/>
            <a:ext cx="8839200" cy="646315"/>
          </a:xfrm>
          <a:prstGeom prst="rect">
            <a:avLst/>
          </a:prstGeom>
          <a:noFill/>
        </p:spPr>
        <p:txBody>
          <a:bodyPr wrap="square" lIns="91424" tIns="45712" rIns="91424" bIns="45712" rtlCol="0">
            <a:spAutoFit/>
          </a:bodyPr>
          <a:lstStyle/>
          <a:p>
            <a:r>
              <a:rPr lang="en-US" sz="3600" dirty="0" smtClean="0"/>
              <a:t>Resident Impact</a:t>
            </a:r>
            <a:endParaRPr lang="en-US" sz="3600" dirty="0"/>
          </a:p>
        </p:txBody>
      </p:sp>
      <p:sp>
        <p:nvSpPr>
          <p:cNvPr id="14" name="Rectangle 13"/>
          <p:cNvSpPr/>
          <p:nvPr/>
        </p:nvSpPr>
        <p:spPr>
          <a:xfrm>
            <a:off x="434669" y="1017470"/>
            <a:ext cx="688916" cy="4934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anchor="ctr"/>
          <a:lstStyle>
            <a:defPPr>
              <a:defRPr lang="en-US"/>
            </a:defPPr>
            <a:lvl1pPr algn="l" defTabSz="1827213" rtl="0" fontAlgn="base">
              <a:spcBef>
                <a:spcPct val="0"/>
              </a:spcBef>
              <a:spcAft>
                <a:spcPct val="0"/>
              </a:spcAft>
              <a:defRPr sz="3600" kern="1200">
                <a:solidFill>
                  <a:schemeClr val="lt1"/>
                </a:solidFill>
                <a:latin typeface="+mn-lt"/>
                <a:ea typeface="+mn-ea"/>
                <a:cs typeface="+mn-cs"/>
              </a:defRPr>
            </a:lvl1pPr>
            <a:lvl2pPr marL="912813" indent="-455613" algn="l" defTabSz="1827213" rtl="0" fontAlgn="base">
              <a:spcBef>
                <a:spcPct val="0"/>
              </a:spcBef>
              <a:spcAft>
                <a:spcPct val="0"/>
              </a:spcAft>
              <a:defRPr sz="3600" kern="1200">
                <a:solidFill>
                  <a:schemeClr val="lt1"/>
                </a:solidFill>
                <a:latin typeface="+mn-lt"/>
                <a:ea typeface="+mn-ea"/>
                <a:cs typeface="+mn-cs"/>
              </a:defRPr>
            </a:lvl2pPr>
            <a:lvl3pPr marL="1827213" indent="-912813" algn="l" defTabSz="1827213" rtl="0" fontAlgn="base">
              <a:spcBef>
                <a:spcPct val="0"/>
              </a:spcBef>
              <a:spcAft>
                <a:spcPct val="0"/>
              </a:spcAft>
              <a:defRPr sz="3600" kern="1200">
                <a:solidFill>
                  <a:schemeClr val="lt1"/>
                </a:solidFill>
                <a:latin typeface="+mn-lt"/>
                <a:ea typeface="+mn-ea"/>
                <a:cs typeface="+mn-cs"/>
              </a:defRPr>
            </a:lvl3pPr>
            <a:lvl4pPr marL="2741613" indent="-1370013" algn="l" defTabSz="1827213" rtl="0" fontAlgn="base">
              <a:spcBef>
                <a:spcPct val="0"/>
              </a:spcBef>
              <a:spcAft>
                <a:spcPct val="0"/>
              </a:spcAft>
              <a:defRPr sz="3600" kern="1200">
                <a:solidFill>
                  <a:schemeClr val="lt1"/>
                </a:solidFill>
                <a:latin typeface="+mn-lt"/>
                <a:ea typeface="+mn-ea"/>
                <a:cs typeface="+mn-cs"/>
              </a:defRPr>
            </a:lvl4pPr>
            <a:lvl5pPr marL="3656013" indent="-1827213" algn="l" defTabSz="1827213" rtl="0" fontAlgn="base">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algn="ctr" defTabSz="685663" fontAlgn="auto">
              <a:spcBef>
                <a:spcPts val="0"/>
              </a:spcBef>
              <a:spcAft>
                <a:spcPts val="0"/>
              </a:spcAft>
              <a:defRPr/>
            </a:pPr>
            <a:endParaRPr lang="en-US">
              <a:solidFill>
                <a:schemeClr val="tx1"/>
              </a:solidFill>
            </a:endParaRPr>
          </a:p>
        </p:txBody>
      </p:sp>
      <p:sp>
        <p:nvSpPr>
          <p:cNvPr id="15" name="TextBox 14"/>
          <p:cNvSpPr txBox="1"/>
          <p:nvPr/>
        </p:nvSpPr>
        <p:spPr>
          <a:xfrm>
            <a:off x="349460" y="251682"/>
            <a:ext cx="2927140" cy="369332"/>
          </a:xfrm>
          <a:prstGeom prst="rect">
            <a:avLst/>
          </a:prstGeom>
          <a:noFill/>
        </p:spPr>
        <p:txBody>
          <a:bodyPr wrap="square" rtlCol="0">
            <a:spAutoFit/>
          </a:bodyPr>
          <a:lstStyle/>
          <a:p>
            <a:r>
              <a:rPr lang="en-US" sz="1800" dirty="0" err="1" smtClean="0"/>
              <a:t>eCARE</a:t>
            </a:r>
            <a:r>
              <a:rPr lang="en-US" sz="1800" dirty="0" smtClean="0"/>
              <a:t> SENIOR CARE</a:t>
            </a:r>
            <a:endParaRPr lang="en-US" sz="1800" dirty="0"/>
          </a:p>
        </p:txBody>
      </p:sp>
    </p:spTree>
    <p:extLst>
      <p:ext uri="{BB962C8B-B14F-4D97-AF65-F5344CB8AC3E}">
        <p14:creationId xmlns:p14="http://schemas.microsoft.com/office/powerpoint/2010/main" val="27312066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1149" y="318681"/>
            <a:ext cx="770795" cy="42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48"/>
          <p:cNvSpPr>
            <a:spLocks noChangeArrowheads="1"/>
          </p:cNvSpPr>
          <p:nvPr/>
        </p:nvSpPr>
        <p:spPr bwMode="auto">
          <a:xfrm>
            <a:off x="5376408" y="2259216"/>
            <a:ext cx="1954609" cy="43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6" tIns="34283" rIns="68566" bIns="34283">
            <a:spAutoFit/>
          </a:bodyPr>
          <a:lstStyle/>
          <a:p>
            <a:pPr algn="ctr">
              <a:lnSpc>
                <a:spcPct val="130000"/>
              </a:lnSpc>
            </a:pPr>
            <a:r>
              <a:rPr lang="en-US" sz="2000" b="1" dirty="0">
                <a:ea typeface="Open Sans" charset="0"/>
              </a:rPr>
              <a:t>Aging Population</a:t>
            </a:r>
          </a:p>
        </p:txBody>
      </p:sp>
      <p:sp>
        <p:nvSpPr>
          <p:cNvPr id="20" name="Rectangle 51"/>
          <p:cNvSpPr>
            <a:spLocks noChangeArrowheads="1"/>
          </p:cNvSpPr>
          <p:nvPr/>
        </p:nvSpPr>
        <p:spPr bwMode="auto">
          <a:xfrm>
            <a:off x="4724401" y="2788187"/>
            <a:ext cx="3393290" cy="1003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6" tIns="34283" rIns="68566" bIns="34283">
            <a:spAutoFit/>
          </a:bodyPr>
          <a:lstStyle/>
          <a:p>
            <a:pPr algn="ctr">
              <a:lnSpc>
                <a:spcPct val="130000"/>
              </a:lnSpc>
            </a:pPr>
            <a:r>
              <a:rPr lang="en-US" dirty="0">
                <a:ea typeface="Open Sans" charset="0"/>
              </a:rPr>
              <a:t>By 2050, 1/5 of the total US population will be elderly</a:t>
            </a:r>
            <a:r>
              <a:rPr lang="en-US" dirty="0" smtClean="0">
                <a:ea typeface="Open Sans" charset="0"/>
              </a:rPr>
              <a:t>* - extends access &amp; coverage to services</a:t>
            </a:r>
            <a:endParaRPr lang="en-US" dirty="0">
              <a:ea typeface="Open Sans" charset="0"/>
            </a:endParaRPr>
          </a:p>
        </p:txBody>
      </p:sp>
      <p:grpSp>
        <p:nvGrpSpPr>
          <p:cNvPr id="6" name="Group 5"/>
          <p:cNvGrpSpPr/>
          <p:nvPr/>
        </p:nvGrpSpPr>
        <p:grpSpPr>
          <a:xfrm>
            <a:off x="302624" y="4284301"/>
            <a:ext cx="3735976" cy="1752738"/>
            <a:chOff x="-542257" y="3498618"/>
            <a:chExt cx="3399732" cy="1314554"/>
          </a:xfrm>
        </p:grpSpPr>
        <p:sp>
          <p:nvSpPr>
            <p:cNvPr id="16" name="Rectangle 36"/>
            <p:cNvSpPr>
              <a:spLocks noChangeArrowheads="1"/>
            </p:cNvSpPr>
            <p:nvPr/>
          </p:nvSpPr>
          <p:spPr bwMode="auto">
            <a:xfrm>
              <a:off x="-542257" y="4281114"/>
              <a:ext cx="3399732" cy="53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6" tIns="34283" rIns="68566" bIns="34283">
              <a:spAutoFit/>
            </a:bodyPr>
            <a:lstStyle/>
            <a:p>
              <a:pPr algn="ctr">
                <a:lnSpc>
                  <a:spcPct val="130000"/>
                </a:lnSpc>
              </a:pPr>
              <a:r>
                <a:rPr lang="en-US" dirty="0">
                  <a:ea typeface="Open Sans" charset="0"/>
                </a:rPr>
                <a:t>Centers for Medicare &amp; Medicaid Innovation awarded </a:t>
              </a:r>
              <a:r>
                <a:rPr lang="en-US" dirty="0" err="1">
                  <a:ea typeface="Open Sans" charset="0"/>
                </a:rPr>
                <a:t>eLTC</a:t>
              </a:r>
              <a:r>
                <a:rPr lang="en-US" dirty="0">
                  <a:ea typeface="Open Sans" charset="0"/>
                </a:rPr>
                <a:t> $8.8M </a:t>
              </a:r>
            </a:p>
          </p:txBody>
        </p:sp>
        <p:sp>
          <p:nvSpPr>
            <p:cNvPr id="17" name="Rectangle 38"/>
            <p:cNvSpPr>
              <a:spLocks noChangeArrowheads="1"/>
            </p:cNvSpPr>
            <p:nvPr/>
          </p:nvSpPr>
          <p:spPr bwMode="auto">
            <a:xfrm>
              <a:off x="569508" y="3903363"/>
              <a:ext cx="1288914" cy="327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6" tIns="34283" rIns="68566" bIns="34283">
              <a:spAutoFit/>
            </a:bodyPr>
            <a:lstStyle/>
            <a:p>
              <a:pPr algn="ctr">
                <a:lnSpc>
                  <a:spcPct val="130000"/>
                </a:lnSpc>
              </a:pPr>
              <a:r>
                <a:rPr lang="en-US" sz="2000" b="1" dirty="0">
                  <a:ea typeface="Open Sans" charset="0"/>
                </a:rPr>
                <a:t>Innovation</a:t>
              </a:r>
            </a:p>
          </p:txBody>
        </p:sp>
        <p:grpSp>
          <p:nvGrpSpPr>
            <p:cNvPr id="148" name="Group 147"/>
            <p:cNvGrpSpPr/>
            <p:nvPr/>
          </p:nvGrpSpPr>
          <p:grpSpPr>
            <a:xfrm>
              <a:off x="974121" y="3498618"/>
              <a:ext cx="484380" cy="414854"/>
              <a:chOff x="15734271" y="7874524"/>
              <a:chExt cx="1291343" cy="1106278"/>
            </a:xfrm>
            <a:solidFill>
              <a:schemeClr val="accent4"/>
            </a:solidFill>
          </p:grpSpPr>
          <p:sp>
            <p:nvSpPr>
              <p:cNvPr id="149" name="Freeform 107"/>
              <p:cNvSpPr>
                <a:spLocks noChangeArrowheads="1"/>
              </p:cNvSpPr>
              <p:nvPr/>
            </p:nvSpPr>
            <p:spPr bwMode="auto">
              <a:xfrm>
                <a:off x="16285060" y="8837308"/>
                <a:ext cx="199024" cy="53230"/>
              </a:xfrm>
              <a:custGeom>
                <a:avLst/>
                <a:gdLst>
                  <a:gd name="T0" fmla="*/ 329 w 378"/>
                  <a:gd name="T1" fmla="*/ 102 h 103"/>
                  <a:gd name="T2" fmla="*/ 329 w 378"/>
                  <a:gd name="T3" fmla="*/ 102 h 103"/>
                  <a:gd name="T4" fmla="*/ 53 w 378"/>
                  <a:gd name="T5" fmla="*/ 102 h 103"/>
                  <a:gd name="T6" fmla="*/ 0 w 378"/>
                  <a:gd name="T7" fmla="*/ 54 h 103"/>
                  <a:gd name="T8" fmla="*/ 53 w 378"/>
                  <a:gd name="T9" fmla="*/ 0 h 103"/>
                  <a:gd name="T10" fmla="*/ 329 w 378"/>
                  <a:gd name="T11" fmla="*/ 0 h 103"/>
                  <a:gd name="T12" fmla="*/ 377 w 378"/>
                  <a:gd name="T13" fmla="*/ 54 h 103"/>
                  <a:gd name="T14" fmla="*/ 329 w 378"/>
                  <a:gd name="T15" fmla="*/ 102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8" h="103">
                    <a:moveTo>
                      <a:pt x="329" y="102"/>
                    </a:moveTo>
                    <a:lnTo>
                      <a:pt x="329" y="102"/>
                    </a:lnTo>
                    <a:cubicBezTo>
                      <a:pt x="53" y="102"/>
                      <a:pt x="53" y="102"/>
                      <a:pt x="53" y="102"/>
                    </a:cubicBezTo>
                    <a:cubicBezTo>
                      <a:pt x="23" y="102"/>
                      <a:pt x="0" y="78"/>
                      <a:pt x="0" y="54"/>
                    </a:cubicBezTo>
                    <a:cubicBezTo>
                      <a:pt x="0" y="24"/>
                      <a:pt x="23" y="0"/>
                      <a:pt x="53" y="0"/>
                    </a:cubicBezTo>
                    <a:cubicBezTo>
                      <a:pt x="329" y="0"/>
                      <a:pt x="329" y="0"/>
                      <a:pt x="329" y="0"/>
                    </a:cubicBezTo>
                    <a:cubicBezTo>
                      <a:pt x="353" y="0"/>
                      <a:pt x="377" y="24"/>
                      <a:pt x="377" y="54"/>
                    </a:cubicBezTo>
                    <a:cubicBezTo>
                      <a:pt x="377" y="78"/>
                      <a:pt x="353" y="102"/>
                      <a:pt x="329" y="10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a:defRPr/>
                </a:pPr>
                <a:endParaRPr lang="en-US">
                  <a:ea typeface="+mn-ea"/>
                </a:endParaRPr>
              </a:p>
            </p:txBody>
          </p:sp>
          <p:sp>
            <p:nvSpPr>
              <p:cNvPr id="150" name="Freeform 108"/>
              <p:cNvSpPr>
                <a:spLocks noChangeArrowheads="1"/>
              </p:cNvSpPr>
              <p:nvPr/>
            </p:nvSpPr>
            <p:spPr bwMode="auto">
              <a:xfrm>
                <a:off x="16319773" y="8906740"/>
                <a:ext cx="129597" cy="53230"/>
              </a:xfrm>
              <a:custGeom>
                <a:avLst/>
                <a:gdLst>
                  <a:gd name="T0" fmla="*/ 192 w 247"/>
                  <a:gd name="T1" fmla="*/ 102 h 103"/>
                  <a:gd name="T2" fmla="*/ 192 w 247"/>
                  <a:gd name="T3" fmla="*/ 102 h 103"/>
                  <a:gd name="T4" fmla="*/ 54 w 247"/>
                  <a:gd name="T5" fmla="*/ 102 h 103"/>
                  <a:gd name="T6" fmla="*/ 0 w 247"/>
                  <a:gd name="T7" fmla="*/ 48 h 103"/>
                  <a:gd name="T8" fmla="*/ 54 w 247"/>
                  <a:gd name="T9" fmla="*/ 0 h 103"/>
                  <a:gd name="T10" fmla="*/ 192 w 247"/>
                  <a:gd name="T11" fmla="*/ 0 h 103"/>
                  <a:gd name="T12" fmla="*/ 246 w 247"/>
                  <a:gd name="T13" fmla="*/ 48 h 103"/>
                  <a:gd name="T14" fmla="*/ 192 w 247"/>
                  <a:gd name="T15" fmla="*/ 102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 h="103">
                    <a:moveTo>
                      <a:pt x="192" y="102"/>
                    </a:moveTo>
                    <a:lnTo>
                      <a:pt x="192" y="102"/>
                    </a:lnTo>
                    <a:cubicBezTo>
                      <a:pt x="54" y="102"/>
                      <a:pt x="54" y="102"/>
                      <a:pt x="54" y="102"/>
                    </a:cubicBezTo>
                    <a:cubicBezTo>
                      <a:pt x="24" y="102"/>
                      <a:pt x="0" y="78"/>
                      <a:pt x="0" y="48"/>
                    </a:cubicBezTo>
                    <a:cubicBezTo>
                      <a:pt x="0" y="24"/>
                      <a:pt x="24" y="0"/>
                      <a:pt x="54" y="0"/>
                    </a:cubicBezTo>
                    <a:cubicBezTo>
                      <a:pt x="192" y="0"/>
                      <a:pt x="192" y="0"/>
                      <a:pt x="192" y="0"/>
                    </a:cubicBezTo>
                    <a:cubicBezTo>
                      <a:pt x="222" y="0"/>
                      <a:pt x="246" y="24"/>
                      <a:pt x="246" y="48"/>
                    </a:cubicBezTo>
                    <a:cubicBezTo>
                      <a:pt x="246" y="78"/>
                      <a:pt x="222" y="102"/>
                      <a:pt x="192" y="10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a:defRPr/>
                </a:pPr>
                <a:endParaRPr lang="en-US">
                  <a:ea typeface="+mn-ea"/>
                </a:endParaRPr>
              </a:p>
            </p:txBody>
          </p:sp>
          <p:sp>
            <p:nvSpPr>
              <p:cNvPr id="151" name="Freeform 109"/>
              <p:cNvSpPr>
                <a:spLocks noChangeArrowheads="1"/>
              </p:cNvSpPr>
              <p:nvPr/>
            </p:nvSpPr>
            <p:spPr bwMode="auto">
              <a:xfrm>
                <a:off x="16164719" y="8291114"/>
                <a:ext cx="437390" cy="527680"/>
              </a:xfrm>
              <a:custGeom>
                <a:avLst/>
                <a:gdLst>
                  <a:gd name="T0" fmla="*/ 413 w 833"/>
                  <a:gd name="T1" fmla="*/ 0 h 1006"/>
                  <a:gd name="T2" fmla="*/ 413 w 833"/>
                  <a:gd name="T3" fmla="*/ 0 h 1006"/>
                  <a:gd name="T4" fmla="*/ 0 w 833"/>
                  <a:gd name="T5" fmla="*/ 413 h 1006"/>
                  <a:gd name="T6" fmla="*/ 198 w 833"/>
                  <a:gd name="T7" fmla="*/ 855 h 1006"/>
                  <a:gd name="T8" fmla="*/ 198 w 833"/>
                  <a:gd name="T9" fmla="*/ 939 h 1006"/>
                  <a:gd name="T10" fmla="*/ 264 w 833"/>
                  <a:gd name="T11" fmla="*/ 1005 h 1006"/>
                  <a:gd name="T12" fmla="*/ 569 w 833"/>
                  <a:gd name="T13" fmla="*/ 1005 h 1006"/>
                  <a:gd name="T14" fmla="*/ 635 w 833"/>
                  <a:gd name="T15" fmla="*/ 939 h 1006"/>
                  <a:gd name="T16" fmla="*/ 635 w 833"/>
                  <a:gd name="T17" fmla="*/ 855 h 1006"/>
                  <a:gd name="T18" fmla="*/ 832 w 833"/>
                  <a:gd name="T19" fmla="*/ 413 h 1006"/>
                  <a:gd name="T20" fmla="*/ 413 w 833"/>
                  <a:gd name="T21" fmla="*/ 0 h 1006"/>
                  <a:gd name="T22" fmla="*/ 671 w 833"/>
                  <a:gd name="T23" fmla="*/ 443 h 1006"/>
                  <a:gd name="T24" fmla="*/ 671 w 833"/>
                  <a:gd name="T25" fmla="*/ 443 h 1006"/>
                  <a:gd name="T26" fmla="*/ 605 w 833"/>
                  <a:gd name="T27" fmla="*/ 533 h 1006"/>
                  <a:gd name="T28" fmla="*/ 575 w 833"/>
                  <a:gd name="T29" fmla="*/ 641 h 1006"/>
                  <a:gd name="T30" fmla="*/ 461 w 833"/>
                  <a:gd name="T31" fmla="*/ 647 h 1006"/>
                  <a:gd name="T32" fmla="*/ 383 w 833"/>
                  <a:gd name="T33" fmla="*/ 688 h 1006"/>
                  <a:gd name="T34" fmla="*/ 359 w 833"/>
                  <a:gd name="T35" fmla="*/ 688 h 1006"/>
                  <a:gd name="T36" fmla="*/ 288 w 833"/>
                  <a:gd name="T37" fmla="*/ 605 h 1006"/>
                  <a:gd name="T38" fmla="*/ 192 w 833"/>
                  <a:gd name="T39" fmla="*/ 551 h 1006"/>
                  <a:gd name="T40" fmla="*/ 192 w 833"/>
                  <a:gd name="T41" fmla="*/ 551 h 1006"/>
                  <a:gd name="T42" fmla="*/ 210 w 833"/>
                  <a:gd name="T43" fmla="*/ 443 h 1006"/>
                  <a:gd name="T44" fmla="*/ 186 w 833"/>
                  <a:gd name="T45" fmla="*/ 336 h 1006"/>
                  <a:gd name="T46" fmla="*/ 288 w 833"/>
                  <a:gd name="T47" fmla="*/ 281 h 1006"/>
                  <a:gd name="T48" fmla="*/ 359 w 833"/>
                  <a:gd name="T49" fmla="*/ 198 h 1006"/>
                  <a:gd name="T50" fmla="*/ 461 w 833"/>
                  <a:gd name="T51" fmla="*/ 239 h 1006"/>
                  <a:gd name="T52" fmla="*/ 569 w 833"/>
                  <a:gd name="T53" fmla="*/ 246 h 1006"/>
                  <a:gd name="T54" fmla="*/ 599 w 833"/>
                  <a:gd name="T55" fmla="*/ 353 h 1006"/>
                  <a:gd name="T56" fmla="*/ 671 w 833"/>
                  <a:gd name="T57" fmla="*/ 437 h 1006"/>
                  <a:gd name="T58" fmla="*/ 671 w 833"/>
                  <a:gd name="T59" fmla="*/ 443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33" h="1006">
                    <a:moveTo>
                      <a:pt x="413" y="0"/>
                    </a:moveTo>
                    <a:lnTo>
                      <a:pt x="413" y="0"/>
                    </a:lnTo>
                    <a:cubicBezTo>
                      <a:pt x="186" y="0"/>
                      <a:pt x="0" y="186"/>
                      <a:pt x="0" y="413"/>
                    </a:cubicBezTo>
                    <a:cubicBezTo>
                      <a:pt x="0" y="563"/>
                      <a:pt x="78" y="742"/>
                      <a:pt x="198" y="855"/>
                    </a:cubicBezTo>
                    <a:cubicBezTo>
                      <a:pt x="198" y="939"/>
                      <a:pt x="198" y="939"/>
                      <a:pt x="198" y="939"/>
                    </a:cubicBezTo>
                    <a:cubicBezTo>
                      <a:pt x="198" y="975"/>
                      <a:pt x="228" y="1005"/>
                      <a:pt x="264" y="1005"/>
                    </a:cubicBezTo>
                    <a:cubicBezTo>
                      <a:pt x="569" y="1005"/>
                      <a:pt x="569" y="1005"/>
                      <a:pt x="569" y="1005"/>
                    </a:cubicBezTo>
                    <a:cubicBezTo>
                      <a:pt x="605" y="1005"/>
                      <a:pt x="635" y="975"/>
                      <a:pt x="635" y="939"/>
                    </a:cubicBezTo>
                    <a:cubicBezTo>
                      <a:pt x="635" y="855"/>
                      <a:pt x="635" y="855"/>
                      <a:pt x="635" y="855"/>
                    </a:cubicBezTo>
                    <a:cubicBezTo>
                      <a:pt x="755" y="742"/>
                      <a:pt x="832" y="563"/>
                      <a:pt x="832" y="413"/>
                    </a:cubicBezTo>
                    <a:cubicBezTo>
                      <a:pt x="832" y="186"/>
                      <a:pt x="647" y="0"/>
                      <a:pt x="413" y="0"/>
                    </a:cubicBezTo>
                    <a:close/>
                    <a:moveTo>
                      <a:pt x="671" y="443"/>
                    </a:moveTo>
                    <a:lnTo>
                      <a:pt x="671" y="443"/>
                    </a:lnTo>
                    <a:cubicBezTo>
                      <a:pt x="671" y="485"/>
                      <a:pt x="641" y="521"/>
                      <a:pt x="605" y="533"/>
                    </a:cubicBezTo>
                    <a:cubicBezTo>
                      <a:pt x="617" y="569"/>
                      <a:pt x="605" y="611"/>
                      <a:pt x="575" y="641"/>
                    </a:cubicBezTo>
                    <a:cubicBezTo>
                      <a:pt x="539" y="664"/>
                      <a:pt x="497" y="664"/>
                      <a:pt x="461" y="647"/>
                    </a:cubicBezTo>
                    <a:cubicBezTo>
                      <a:pt x="443" y="670"/>
                      <a:pt x="413" y="688"/>
                      <a:pt x="383" y="688"/>
                    </a:cubicBezTo>
                    <a:cubicBezTo>
                      <a:pt x="377" y="688"/>
                      <a:pt x="365" y="688"/>
                      <a:pt x="359" y="688"/>
                    </a:cubicBezTo>
                    <a:cubicBezTo>
                      <a:pt x="317" y="682"/>
                      <a:pt x="293" y="647"/>
                      <a:pt x="288" y="605"/>
                    </a:cubicBezTo>
                    <a:cubicBezTo>
                      <a:pt x="246" y="611"/>
                      <a:pt x="210" y="593"/>
                      <a:pt x="192" y="551"/>
                    </a:cubicBezTo>
                    <a:lnTo>
                      <a:pt x="192" y="551"/>
                    </a:lnTo>
                    <a:cubicBezTo>
                      <a:pt x="168" y="515"/>
                      <a:pt x="180" y="473"/>
                      <a:pt x="210" y="443"/>
                    </a:cubicBezTo>
                    <a:cubicBezTo>
                      <a:pt x="180" y="419"/>
                      <a:pt x="168" y="371"/>
                      <a:pt x="186" y="336"/>
                    </a:cubicBezTo>
                    <a:cubicBezTo>
                      <a:pt x="204" y="299"/>
                      <a:pt x="246" y="276"/>
                      <a:pt x="288" y="281"/>
                    </a:cubicBezTo>
                    <a:cubicBezTo>
                      <a:pt x="288" y="246"/>
                      <a:pt x="317" y="210"/>
                      <a:pt x="359" y="198"/>
                    </a:cubicBezTo>
                    <a:cubicBezTo>
                      <a:pt x="401" y="186"/>
                      <a:pt x="437" y="210"/>
                      <a:pt x="461" y="239"/>
                    </a:cubicBezTo>
                    <a:cubicBezTo>
                      <a:pt x="491" y="222"/>
                      <a:pt x="539" y="222"/>
                      <a:pt x="569" y="246"/>
                    </a:cubicBezTo>
                    <a:cubicBezTo>
                      <a:pt x="605" y="270"/>
                      <a:pt x="617" y="312"/>
                      <a:pt x="599" y="353"/>
                    </a:cubicBezTo>
                    <a:cubicBezTo>
                      <a:pt x="641" y="365"/>
                      <a:pt x="665" y="395"/>
                      <a:pt x="671" y="437"/>
                    </a:cubicBezTo>
                    <a:lnTo>
                      <a:pt x="671" y="443"/>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a:defRPr/>
                </a:pPr>
                <a:endParaRPr lang="en-US">
                  <a:ea typeface="+mn-ea"/>
                </a:endParaRPr>
              </a:p>
            </p:txBody>
          </p:sp>
          <p:sp>
            <p:nvSpPr>
              <p:cNvPr id="152" name="Freeform 110"/>
              <p:cNvSpPr>
                <a:spLocks noChangeArrowheads="1"/>
              </p:cNvSpPr>
              <p:nvPr/>
            </p:nvSpPr>
            <p:spPr bwMode="auto">
              <a:xfrm>
                <a:off x="16329030" y="7874524"/>
                <a:ext cx="111083" cy="330956"/>
              </a:xfrm>
              <a:custGeom>
                <a:avLst/>
                <a:gdLst>
                  <a:gd name="T0" fmla="*/ 198 w 211"/>
                  <a:gd name="T1" fmla="*/ 156 h 630"/>
                  <a:gd name="T2" fmla="*/ 198 w 211"/>
                  <a:gd name="T3" fmla="*/ 156 h 630"/>
                  <a:gd name="T4" fmla="*/ 120 w 211"/>
                  <a:gd name="T5" fmla="*/ 13 h 630"/>
                  <a:gd name="T6" fmla="*/ 90 w 211"/>
                  <a:gd name="T7" fmla="*/ 13 h 630"/>
                  <a:gd name="T8" fmla="*/ 6 w 211"/>
                  <a:gd name="T9" fmla="*/ 156 h 630"/>
                  <a:gd name="T10" fmla="*/ 24 w 211"/>
                  <a:gd name="T11" fmla="*/ 180 h 630"/>
                  <a:gd name="T12" fmla="*/ 72 w 211"/>
                  <a:gd name="T13" fmla="*/ 180 h 630"/>
                  <a:gd name="T14" fmla="*/ 72 w 211"/>
                  <a:gd name="T15" fmla="*/ 593 h 630"/>
                  <a:gd name="T16" fmla="*/ 102 w 211"/>
                  <a:gd name="T17" fmla="*/ 629 h 630"/>
                  <a:gd name="T18" fmla="*/ 138 w 211"/>
                  <a:gd name="T19" fmla="*/ 593 h 630"/>
                  <a:gd name="T20" fmla="*/ 138 w 211"/>
                  <a:gd name="T21" fmla="*/ 180 h 630"/>
                  <a:gd name="T22" fmla="*/ 186 w 211"/>
                  <a:gd name="T23" fmla="*/ 180 h 630"/>
                  <a:gd name="T24" fmla="*/ 198 w 211"/>
                  <a:gd name="T25" fmla="*/ 156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1" h="630">
                    <a:moveTo>
                      <a:pt x="198" y="156"/>
                    </a:moveTo>
                    <a:lnTo>
                      <a:pt x="198" y="156"/>
                    </a:lnTo>
                    <a:cubicBezTo>
                      <a:pt x="120" y="13"/>
                      <a:pt x="120" y="13"/>
                      <a:pt x="120" y="13"/>
                    </a:cubicBezTo>
                    <a:cubicBezTo>
                      <a:pt x="108" y="0"/>
                      <a:pt x="96" y="0"/>
                      <a:pt x="90" y="13"/>
                    </a:cubicBezTo>
                    <a:cubicBezTo>
                      <a:pt x="6" y="156"/>
                      <a:pt x="6" y="156"/>
                      <a:pt x="6" y="156"/>
                    </a:cubicBezTo>
                    <a:cubicBezTo>
                      <a:pt x="0" y="168"/>
                      <a:pt x="6" y="180"/>
                      <a:pt x="24" y="180"/>
                    </a:cubicBezTo>
                    <a:cubicBezTo>
                      <a:pt x="72" y="180"/>
                      <a:pt x="72" y="180"/>
                      <a:pt x="72" y="180"/>
                    </a:cubicBezTo>
                    <a:cubicBezTo>
                      <a:pt x="72" y="593"/>
                      <a:pt x="72" y="593"/>
                      <a:pt x="72" y="593"/>
                    </a:cubicBezTo>
                    <a:cubicBezTo>
                      <a:pt x="72" y="611"/>
                      <a:pt x="84" y="629"/>
                      <a:pt x="102" y="629"/>
                    </a:cubicBezTo>
                    <a:cubicBezTo>
                      <a:pt x="126" y="629"/>
                      <a:pt x="138" y="611"/>
                      <a:pt x="138" y="593"/>
                    </a:cubicBezTo>
                    <a:cubicBezTo>
                      <a:pt x="138" y="180"/>
                      <a:pt x="138" y="180"/>
                      <a:pt x="138" y="180"/>
                    </a:cubicBezTo>
                    <a:cubicBezTo>
                      <a:pt x="186" y="180"/>
                      <a:pt x="186" y="180"/>
                      <a:pt x="186" y="180"/>
                    </a:cubicBezTo>
                    <a:cubicBezTo>
                      <a:pt x="204" y="180"/>
                      <a:pt x="210" y="168"/>
                      <a:pt x="198" y="15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a:defRPr/>
                </a:pPr>
                <a:endParaRPr lang="en-US">
                  <a:ea typeface="+mn-ea"/>
                </a:endParaRPr>
              </a:p>
            </p:txBody>
          </p:sp>
          <p:sp>
            <p:nvSpPr>
              <p:cNvPr id="153" name="Freeform 111"/>
              <p:cNvSpPr>
                <a:spLocks noChangeArrowheads="1"/>
              </p:cNvSpPr>
              <p:nvPr/>
            </p:nvSpPr>
            <p:spPr bwMode="auto">
              <a:xfrm>
                <a:off x="15924039" y="8057361"/>
                <a:ext cx="245309" cy="245325"/>
              </a:xfrm>
              <a:custGeom>
                <a:avLst/>
                <a:gdLst>
                  <a:gd name="T0" fmla="*/ 185 w 468"/>
                  <a:gd name="T1" fmla="*/ 48 h 468"/>
                  <a:gd name="T2" fmla="*/ 185 w 468"/>
                  <a:gd name="T3" fmla="*/ 48 h 468"/>
                  <a:gd name="T4" fmla="*/ 24 w 468"/>
                  <a:gd name="T5" fmla="*/ 6 h 468"/>
                  <a:gd name="T6" fmla="*/ 6 w 468"/>
                  <a:gd name="T7" fmla="*/ 24 h 468"/>
                  <a:gd name="T8" fmla="*/ 48 w 468"/>
                  <a:gd name="T9" fmla="*/ 185 h 468"/>
                  <a:gd name="T10" fmla="*/ 72 w 468"/>
                  <a:gd name="T11" fmla="*/ 192 h 468"/>
                  <a:gd name="T12" fmla="*/ 108 w 468"/>
                  <a:gd name="T13" fmla="*/ 156 h 468"/>
                  <a:gd name="T14" fmla="*/ 401 w 468"/>
                  <a:gd name="T15" fmla="*/ 449 h 468"/>
                  <a:gd name="T16" fmla="*/ 449 w 468"/>
                  <a:gd name="T17" fmla="*/ 449 h 468"/>
                  <a:gd name="T18" fmla="*/ 449 w 468"/>
                  <a:gd name="T19" fmla="*/ 401 h 468"/>
                  <a:gd name="T20" fmla="*/ 156 w 468"/>
                  <a:gd name="T21" fmla="*/ 108 h 468"/>
                  <a:gd name="T22" fmla="*/ 191 w 468"/>
                  <a:gd name="T23" fmla="*/ 72 h 468"/>
                  <a:gd name="T24" fmla="*/ 185 w 468"/>
                  <a:gd name="T25" fmla="*/ 4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8" h="468">
                    <a:moveTo>
                      <a:pt x="185" y="48"/>
                    </a:moveTo>
                    <a:lnTo>
                      <a:pt x="185" y="48"/>
                    </a:lnTo>
                    <a:cubicBezTo>
                      <a:pt x="24" y="6"/>
                      <a:pt x="24" y="6"/>
                      <a:pt x="24" y="6"/>
                    </a:cubicBezTo>
                    <a:cubicBezTo>
                      <a:pt x="12" y="0"/>
                      <a:pt x="0" y="12"/>
                      <a:pt x="6" y="24"/>
                    </a:cubicBezTo>
                    <a:cubicBezTo>
                      <a:pt x="48" y="185"/>
                      <a:pt x="48" y="185"/>
                      <a:pt x="48" y="185"/>
                    </a:cubicBezTo>
                    <a:cubicBezTo>
                      <a:pt x="54" y="197"/>
                      <a:pt x="66" y="203"/>
                      <a:pt x="72" y="192"/>
                    </a:cubicBezTo>
                    <a:cubicBezTo>
                      <a:pt x="108" y="156"/>
                      <a:pt x="108" y="156"/>
                      <a:pt x="108" y="156"/>
                    </a:cubicBezTo>
                    <a:cubicBezTo>
                      <a:pt x="401" y="449"/>
                      <a:pt x="401" y="449"/>
                      <a:pt x="401" y="449"/>
                    </a:cubicBezTo>
                    <a:cubicBezTo>
                      <a:pt x="413" y="467"/>
                      <a:pt x="437" y="467"/>
                      <a:pt x="449" y="449"/>
                    </a:cubicBezTo>
                    <a:cubicBezTo>
                      <a:pt x="467" y="437"/>
                      <a:pt x="467" y="413"/>
                      <a:pt x="449" y="401"/>
                    </a:cubicBezTo>
                    <a:cubicBezTo>
                      <a:pt x="156" y="108"/>
                      <a:pt x="156" y="108"/>
                      <a:pt x="156" y="108"/>
                    </a:cubicBezTo>
                    <a:cubicBezTo>
                      <a:pt x="191" y="72"/>
                      <a:pt x="191" y="72"/>
                      <a:pt x="191" y="72"/>
                    </a:cubicBezTo>
                    <a:cubicBezTo>
                      <a:pt x="203" y="66"/>
                      <a:pt x="198" y="54"/>
                      <a:pt x="185" y="4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a:defRPr/>
                </a:pPr>
                <a:endParaRPr lang="en-US">
                  <a:ea typeface="+mn-ea"/>
                </a:endParaRPr>
              </a:p>
            </p:txBody>
          </p:sp>
          <p:sp>
            <p:nvSpPr>
              <p:cNvPr id="154" name="Freeform 112"/>
              <p:cNvSpPr>
                <a:spLocks noChangeArrowheads="1"/>
              </p:cNvSpPr>
              <p:nvPr/>
            </p:nvSpPr>
            <p:spPr bwMode="auto">
              <a:xfrm>
                <a:off x="15734271" y="8462379"/>
                <a:ext cx="330936" cy="106462"/>
              </a:xfrm>
              <a:custGeom>
                <a:avLst/>
                <a:gdLst>
                  <a:gd name="T0" fmla="*/ 156 w 630"/>
                  <a:gd name="T1" fmla="*/ 6 h 205"/>
                  <a:gd name="T2" fmla="*/ 156 w 630"/>
                  <a:gd name="T3" fmla="*/ 6 h 205"/>
                  <a:gd name="T4" fmla="*/ 12 w 630"/>
                  <a:gd name="T5" fmla="*/ 90 h 205"/>
                  <a:gd name="T6" fmla="*/ 12 w 630"/>
                  <a:gd name="T7" fmla="*/ 114 h 205"/>
                  <a:gd name="T8" fmla="*/ 156 w 630"/>
                  <a:gd name="T9" fmla="*/ 198 h 205"/>
                  <a:gd name="T10" fmla="*/ 180 w 630"/>
                  <a:gd name="T11" fmla="*/ 186 h 205"/>
                  <a:gd name="T12" fmla="*/ 180 w 630"/>
                  <a:gd name="T13" fmla="*/ 138 h 205"/>
                  <a:gd name="T14" fmla="*/ 593 w 630"/>
                  <a:gd name="T15" fmla="*/ 138 h 205"/>
                  <a:gd name="T16" fmla="*/ 629 w 630"/>
                  <a:gd name="T17" fmla="*/ 102 h 205"/>
                  <a:gd name="T18" fmla="*/ 593 w 630"/>
                  <a:gd name="T19" fmla="*/ 66 h 205"/>
                  <a:gd name="T20" fmla="*/ 180 w 630"/>
                  <a:gd name="T21" fmla="*/ 66 h 205"/>
                  <a:gd name="T22" fmla="*/ 180 w 630"/>
                  <a:gd name="T23" fmla="*/ 18 h 205"/>
                  <a:gd name="T24" fmla="*/ 156 w 630"/>
                  <a:gd name="T25" fmla="*/ 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0" h="205">
                    <a:moveTo>
                      <a:pt x="156" y="6"/>
                    </a:moveTo>
                    <a:lnTo>
                      <a:pt x="156" y="6"/>
                    </a:lnTo>
                    <a:cubicBezTo>
                      <a:pt x="12" y="90"/>
                      <a:pt x="12" y="90"/>
                      <a:pt x="12" y="90"/>
                    </a:cubicBezTo>
                    <a:cubicBezTo>
                      <a:pt x="0" y="96"/>
                      <a:pt x="0" y="108"/>
                      <a:pt x="12" y="114"/>
                    </a:cubicBezTo>
                    <a:cubicBezTo>
                      <a:pt x="156" y="198"/>
                      <a:pt x="156" y="198"/>
                      <a:pt x="156" y="198"/>
                    </a:cubicBezTo>
                    <a:cubicBezTo>
                      <a:pt x="168" y="204"/>
                      <a:pt x="180" y="198"/>
                      <a:pt x="180" y="186"/>
                    </a:cubicBezTo>
                    <a:cubicBezTo>
                      <a:pt x="180" y="138"/>
                      <a:pt x="180" y="138"/>
                      <a:pt x="180" y="138"/>
                    </a:cubicBezTo>
                    <a:cubicBezTo>
                      <a:pt x="593" y="138"/>
                      <a:pt x="593" y="138"/>
                      <a:pt x="593" y="138"/>
                    </a:cubicBezTo>
                    <a:cubicBezTo>
                      <a:pt x="617" y="138"/>
                      <a:pt x="629" y="120"/>
                      <a:pt x="629" y="102"/>
                    </a:cubicBezTo>
                    <a:cubicBezTo>
                      <a:pt x="629" y="84"/>
                      <a:pt x="617" y="66"/>
                      <a:pt x="593" y="66"/>
                    </a:cubicBezTo>
                    <a:cubicBezTo>
                      <a:pt x="180" y="66"/>
                      <a:pt x="180" y="66"/>
                      <a:pt x="180" y="66"/>
                    </a:cubicBezTo>
                    <a:cubicBezTo>
                      <a:pt x="180" y="18"/>
                      <a:pt x="180" y="18"/>
                      <a:pt x="180" y="18"/>
                    </a:cubicBezTo>
                    <a:cubicBezTo>
                      <a:pt x="180" y="6"/>
                      <a:pt x="168" y="0"/>
                      <a:pt x="156" y="6"/>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a:defRPr/>
                </a:pPr>
                <a:endParaRPr lang="en-US">
                  <a:ea typeface="+mn-ea"/>
                </a:endParaRPr>
              </a:p>
            </p:txBody>
          </p:sp>
          <p:sp>
            <p:nvSpPr>
              <p:cNvPr id="155" name="Freeform 113"/>
              <p:cNvSpPr>
                <a:spLocks noChangeArrowheads="1"/>
              </p:cNvSpPr>
              <p:nvPr/>
            </p:nvSpPr>
            <p:spPr bwMode="auto">
              <a:xfrm>
                <a:off x="15919409" y="8730848"/>
                <a:ext cx="242995" cy="243010"/>
              </a:xfrm>
              <a:custGeom>
                <a:avLst/>
                <a:gdLst>
                  <a:gd name="T0" fmla="*/ 42 w 462"/>
                  <a:gd name="T1" fmla="*/ 281 h 462"/>
                  <a:gd name="T2" fmla="*/ 42 w 462"/>
                  <a:gd name="T3" fmla="*/ 281 h 462"/>
                  <a:gd name="T4" fmla="*/ 0 w 462"/>
                  <a:gd name="T5" fmla="*/ 437 h 462"/>
                  <a:gd name="T6" fmla="*/ 18 w 462"/>
                  <a:gd name="T7" fmla="*/ 461 h 462"/>
                  <a:gd name="T8" fmla="*/ 180 w 462"/>
                  <a:gd name="T9" fmla="*/ 413 h 462"/>
                  <a:gd name="T10" fmla="*/ 186 w 462"/>
                  <a:gd name="T11" fmla="*/ 389 h 462"/>
                  <a:gd name="T12" fmla="*/ 156 w 462"/>
                  <a:gd name="T13" fmla="*/ 353 h 462"/>
                  <a:gd name="T14" fmla="*/ 449 w 462"/>
                  <a:gd name="T15" fmla="*/ 59 h 462"/>
                  <a:gd name="T16" fmla="*/ 449 w 462"/>
                  <a:gd name="T17" fmla="*/ 11 h 462"/>
                  <a:gd name="T18" fmla="*/ 395 w 462"/>
                  <a:gd name="T19" fmla="*/ 11 h 462"/>
                  <a:gd name="T20" fmla="*/ 102 w 462"/>
                  <a:gd name="T21" fmla="*/ 305 h 462"/>
                  <a:gd name="T22" fmla="*/ 72 w 462"/>
                  <a:gd name="T23" fmla="*/ 269 h 462"/>
                  <a:gd name="T24" fmla="*/ 42 w 462"/>
                  <a:gd name="T25" fmla="*/ 28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2" h="462">
                    <a:moveTo>
                      <a:pt x="42" y="281"/>
                    </a:moveTo>
                    <a:lnTo>
                      <a:pt x="42" y="281"/>
                    </a:lnTo>
                    <a:cubicBezTo>
                      <a:pt x="0" y="437"/>
                      <a:pt x="0" y="437"/>
                      <a:pt x="0" y="437"/>
                    </a:cubicBezTo>
                    <a:cubicBezTo>
                      <a:pt x="0" y="455"/>
                      <a:pt x="6" y="461"/>
                      <a:pt x="18" y="461"/>
                    </a:cubicBezTo>
                    <a:cubicBezTo>
                      <a:pt x="180" y="413"/>
                      <a:pt x="180" y="413"/>
                      <a:pt x="180" y="413"/>
                    </a:cubicBezTo>
                    <a:cubicBezTo>
                      <a:pt x="191" y="413"/>
                      <a:pt x="197" y="401"/>
                      <a:pt x="186" y="389"/>
                    </a:cubicBezTo>
                    <a:cubicBezTo>
                      <a:pt x="156" y="353"/>
                      <a:pt x="156" y="353"/>
                      <a:pt x="156" y="353"/>
                    </a:cubicBezTo>
                    <a:cubicBezTo>
                      <a:pt x="449" y="59"/>
                      <a:pt x="449" y="59"/>
                      <a:pt x="449" y="59"/>
                    </a:cubicBezTo>
                    <a:cubicBezTo>
                      <a:pt x="461" y="47"/>
                      <a:pt x="461" y="23"/>
                      <a:pt x="449" y="11"/>
                    </a:cubicBezTo>
                    <a:cubicBezTo>
                      <a:pt x="431" y="0"/>
                      <a:pt x="413" y="0"/>
                      <a:pt x="395" y="11"/>
                    </a:cubicBezTo>
                    <a:cubicBezTo>
                      <a:pt x="102" y="305"/>
                      <a:pt x="102" y="305"/>
                      <a:pt x="102" y="305"/>
                    </a:cubicBezTo>
                    <a:cubicBezTo>
                      <a:pt x="72" y="269"/>
                      <a:pt x="72" y="269"/>
                      <a:pt x="72" y="269"/>
                    </a:cubicBezTo>
                    <a:cubicBezTo>
                      <a:pt x="60" y="263"/>
                      <a:pt x="48" y="263"/>
                      <a:pt x="42" y="28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a:defRPr/>
                </a:pPr>
                <a:endParaRPr lang="en-US">
                  <a:ea typeface="+mn-ea"/>
                </a:endParaRPr>
              </a:p>
            </p:txBody>
          </p:sp>
          <p:sp>
            <p:nvSpPr>
              <p:cNvPr id="156" name="Freeform 114"/>
              <p:cNvSpPr>
                <a:spLocks noChangeArrowheads="1"/>
              </p:cNvSpPr>
              <p:nvPr/>
            </p:nvSpPr>
            <p:spPr bwMode="auto">
              <a:xfrm>
                <a:off x="16592853" y="8735477"/>
                <a:ext cx="242994" cy="245325"/>
              </a:xfrm>
              <a:custGeom>
                <a:avLst/>
                <a:gdLst>
                  <a:gd name="T0" fmla="*/ 281 w 462"/>
                  <a:gd name="T1" fmla="*/ 419 h 468"/>
                  <a:gd name="T2" fmla="*/ 281 w 462"/>
                  <a:gd name="T3" fmla="*/ 419 h 468"/>
                  <a:gd name="T4" fmla="*/ 443 w 462"/>
                  <a:gd name="T5" fmla="*/ 461 h 468"/>
                  <a:gd name="T6" fmla="*/ 461 w 462"/>
                  <a:gd name="T7" fmla="*/ 443 h 468"/>
                  <a:gd name="T8" fmla="*/ 419 w 462"/>
                  <a:gd name="T9" fmla="*/ 281 h 468"/>
                  <a:gd name="T10" fmla="*/ 389 w 462"/>
                  <a:gd name="T11" fmla="*/ 275 h 468"/>
                  <a:gd name="T12" fmla="*/ 359 w 462"/>
                  <a:gd name="T13" fmla="*/ 311 h 468"/>
                  <a:gd name="T14" fmla="*/ 65 w 462"/>
                  <a:gd name="T15" fmla="*/ 17 h 468"/>
                  <a:gd name="T16" fmla="*/ 11 w 462"/>
                  <a:gd name="T17" fmla="*/ 17 h 468"/>
                  <a:gd name="T18" fmla="*/ 11 w 462"/>
                  <a:gd name="T19" fmla="*/ 65 h 468"/>
                  <a:gd name="T20" fmla="*/ 305 w 462"/>
                  <a:gd name="T21" fmla="*/ 359 h 468"/>
                  <a:gd name="T22" fmla="*/ 275 w 462"/>
                  <a:gd name="T23" fmla="*/ 395 h 468"/>
                  <a:gd name="T24" fmla="*/ 281 w 462"/>
                  <a:gd name="T25" fmla="*/ 419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2" h="468">
                    <a:moveTo>
                      <a:pt x="281" y="419"/>
                    </a:moveTo>
                    <a:lnTo>
                      <a:pt x="281" y="419"/>
                    </a:lnTo>
                    <a:cubicBezTo>
                      <a:pt x="443" y="461"/>
                      <a:pt x="443" y="461"/>
                      <a:pt x="443" y="461"/>
                    </a:cubicBezTo>
                    <a:cubicBezTo>
                      <a:pt x="455" y="467"/>
                      <a:pt x="461" y="455"/>
                      <a:pt x="461" y="443"/>
                    </a:cubicBezTo>
                    <a:cubicBezTo>
                      <a:pt x="419" y="281"/>
                      <a:pt x="419" y="281"/>
                      <a:pt x="419" y="281"/>
                    </a:cubicBezTo>
                    <a:cubicBezTo>
                      <a:pt x="413" y="269"/>
                      <a:pt x="401" y="263"/>
                      <a:pt x="389" y="275"/>
                    </a:cubicBezTo>
                    <a:cubicBezTo>
                      <a:pt x="359" y="311"/>
                      <a:pt x="359" y="311"/>
                      <a:pt x="359" y="311"/>
                    </a:cubicBezTo>
                    <a:cubicBezTo>
                      <a:pt x="65" y="17"/>
                      <a:pt x="65" y="17"/>
                      <a:pt x="65" y="17"/>
                    </a:cubicBezTo>
                    <a:cubicBezTo>
                      <a:pt x="47" y="0"/>
                      <a:pt x="29" y="0"/>
                      <a:pt x="11" y="17"/>
                    </a:cubicBezTo>
                    <a:cubicBezTo>
                      <a:pt x="0" y="29"/>
                      <a:pt x="0" y="53"/>
                      <a:pt x="11" y="65"/>
                    </a:cubicBezTo>
                    <a:cubicBezTo>
                      <a:pt x="305" y="359"/>
                      <a:pt x="305" y="359"/>
                      <a:pt x="305" y="359"/>
                    </a:cubicBezTo>
                    <a:cubicBezTo>
                      <a:pt x="275" y="395"/>
                      <a:pt x="275" y="395"/>
                      <a:pt x="275" y="395"/>
                    </a:cubicBezTo>
                    <a:cubicBezTo>
                      <a:pt x="263" y="401"/>
                      <a:pt x="263" y="413"/>
                      <a:pt x="281" y="41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a:defRPr/>
                </a:pPr>
                <a:endParaRPr lang="en-US">
                  <a:ea typeface="+mn-ea"/>
                </a:endParaRPr>
              </a:p>
            </p:txBody>
          </p:sp>
          <p:sp>
            <p:nvSpPr>
              <p:cNvPr id="157" name="Freeform 115"/>
              <p:cNvSpPr>
                <a:spLocks noChangeArrowheads="1"/>
              </p:cNvSpPr>
              <p:nvPr/>
            </p:nvSpPr>
            <p:spPr bwMode="auto">
              <a:xfrm>
                <a:off x="16692364" y="8469322"/>
                <a:ext cx="333250" cy="106462"/>
              </a:xfrm>
              <a:custGeom>
                <a:avLst/>
                <a:gdLst>
                  <a:gd name="T0" fmla="*/ 473 w 636"/>
                  <a:gd name="T1" fmla="*/ 197 h 204"/>
                  <a:gd name="T2" fmla="*/ 473 w 636"/>
                  <a:gd name="T3" fmla="*/ 197 h 204"/>
                  <a:gd name="T4" fmla="*/ 617 w 636"/>
                  <a:gd name="T5" fmla="*/ 113 h 204"/>
                  <a:gd name="T6" fmla="*/ 617 w 636"/>
                  <a:gd name="T7" fmla="*/ 89 h 204"/>
                  <a:gd name="T8" fmla="*/ 473 w 636"/>
                  <a:gd name="T9" fmla="*/ 5 h 204"/>
                  <a:gd name="T10" fmla="*/ 455 w 636"/>
                  <a:gd name="T11" fmla="*/ 17 h 204"/>
                  <a:gd name="T12" fmla="*/ 455 w 636"/>
                  <a:gd name="T13" fmla="*/ 65 h 204"/>
                  <a:gd name="T14" fmla="*/ 36 w 636"/>
                  <a:gd name="T15" fmla="*/ 65 h 204"/>
                  <a:gd name="T16" fmla="*/ 0 w 636"/>
                  <a:gd name="T17" fmla="*/ 101 h 204"/>
                  <a:gd name="T18" fmla="*/ 36 w 636"/>
                  <a:gd name="T19" fmla="*/ 137 h 204"/>
                  <a:gd name="T20" fmla="*/ 455 w 636"/>
                  <a:gd name="T21" fmla="*/ 137 h 204"/>
                  <a:gd name="T22" fmla="*/ 455 w 636"/>
                  <a:gd name="T23" fmla="*/ 185 h 204"/>
                  <a:gd name="T24" fmla="*/ 473 w 636"/>
                  <a:gd name="T25" fmla="*/ 19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6" h="204">
                    <a:moveTo>
                      <a:pt x="473" y="197"/>
                    </a:moveTo>
                    <a:lnTo>
                      <a:pt x="473" y="197"/>
                    </a:lnTo>
                    <a:cubicBezTo>
                      <a:pt x="617" y="113"/>
                      <a:pt x="617" y="113"/>
                      <a:pt x="617" y="113"/>
                    </a:cubicBezTo>
                    <a:cubicBezTo>
                      <a:pt x="635" y="107"/>
                      <a:pt x="635" y="95"/>
                      <a:pt x="617" y="89"/>
                    </a:cubicBezTo>
                    <a:cubicBezTo>
                      <a:pt x="473" y="5"/>
                      <a:pt x="473" y="5"/>
                      <a:pt x="473" y="5"/>
                    </a:cubicBezTo>
                    <a:cubicBezTo>
                      <a:pt x="461" y="0"/>
                      <a:pt x="455" y="5"/>
                      <a:pt x="455" y="17"/>
                    </a:cubicBezTo>
                    <a:cubicBezTo>
                      <a:pt x="455" y="65"/>
                      <a:pt x="455" y="65"/>
                      <a:pt x="455" y="65"/>
                    </a:cubicBezTo>
                    <a:cubicBezTo>
                      <a:pt x="36" y="65"/>
                      <a:pt x="36" y="65"/>
                      <a:pt x="36" y="65"/>
                    </a:cubicBezTo>
                    <a:cubicBezTo>
                      <a:pt x="18" y="65"/>
                      <a:pt x="0" y="83"/>
                      <a:pt x="0" y="101"/>
                    </a:cubicBezTo>
                    <a:cubicBezTo>
                      <a:pt x="0" y="119"/>
                      <a:pt x="18" y="137"/>
                      <a:pt x="36" y="137"/>
                    </a:cubicBezTo>
                    <a:cubicBezTo>
                      <a:pt x="455" y="137"/>
                      <a:pt x="455" y="137"/>
                      <a:pt x="455" y="137"/>
                    </a:cubicBezTo>
                    <a:cubicBezTo>
                      <a:pt x="455" y="185"/>
                      <a:pt x="455" y="185"/>
                      <a:pt x="455" y="185"/>
                    </a:cubicBezTo>
                    <a:cubicBezTo>
                      <a:pt x="455" y="203"/>
                      <a:pt x="461" y="203"/>
                      <a:pt x="473" y="19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a:defRPr/>
                </a:pPr>
                <a:endParaRPr lang="en-US">
                  <a:ea typeface="+mn-ea"/>
                </a:endParaRPr>
              </a:p>
            </p:txBody>
          </p:sp>
          <p:sp>
            <p:nvSpPr>
              <p:cNvPr id="158" name="Freeform 116"/>
              <p:cNvSpPr>
                <a:spLocks noChangeArrowheads="1"/>
              </p:cNvSpPr>
              <p:nvPr/>
            </p:nvSpPr>
            <p:spPr bwMode="auto">
              <a:xfrm>
                <a:off x="16599794" y="8061989"/>
                <a:ext cx="242995" cy="243011"/>
              </a:xfrm>
              <a:custGeom>
                <a:avLst/>
                <a:gdLst>
                  <a:gd name="T0" fmla="*/ 414 w 463"/>
                  <a:gd name="T1" fmla="*/ 185 h 462"/>
                  <a:gd name="T2" fmla="*/ 414 w 463"/>
                  <a:gd name="T3" fmla="*/ 185 h 462"/>
                  <a:gd name="T4" fmla="*/ 456 w 463"/>
                  <a:gd name="T5" fmla="*/ 24 h 462"/>
                  <a:gd name="T6" fmla="*/ 438 w 463"/>
                  <a:gd name="T7" fmla="*/ 6 h 462"/>
                  <a:gd name="T8" fmla="*/ 276 w 463"/>
                  <a:gd name="T9" fmla="*/ 48 h 462"/>
                  <a:gd name="T10" fmla="*/ 270 w 463"/>
                  <a:gd name="T11" fmla="*/ 72 h 462"/>
                  <a:gd name="T12" fmla="*/ 306 w 463"/>
                  <a:gd name="T13" fmla="*/ 108 h 462"/>
                  <a:gd name="T14" fmla="*/ 12 w 463"/>
                  <a:gd name="T15" fmla="*/ 401 h 462"/>
                  <a:gd name="T16" fmla="*/ 12 w 463"/>
                  <a:gd name="T17" fmla="*/ 449 h 462"/>
                  <a:gd name="T18" fmla="*/ 60 w 463"/>
                  <a:gd name="T19" fmla="*/ 449 h 462"/>
                  <a:gd name="T20" fmla="*/ 354 w 463"/>
                  <a:gd name="T21" fmla="*/ 156 h 462"/>
                  <a:gd name="T22" fmla="*/ 390 w 463"/>
                  <a:gd name="T23" fmla="*/ 191 h 462"/>
                  <a:gd name="T24" fmla="*/ 414 w 463"/>
                  <a:gd name="T25" fmla="*/ 185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3" h="462">
                    <a:moveTo>
                      <a:pt x="414" y="185"/>
                    </a:moveTo>
                    <a:lnTo>
                      <a:pt x="414" y="185"/>
                    </a:lnTo>
                    <a:cubicBezTo>
                      <a:pt x="456" y="24"/>
                      <a:pt x="456" y="24"/>
                      <a:pt x="456" y="24"/>
                    </a:cubicBezTo>
                    <a:cubicBezTo>
                      <a:pt x="462" y="6"/>
                      <a:pt x="456" y="0"/>
                      <a:pt x="438" y="6"/>
                    </a:cubicBezTo>
                    <a:cubicBezTo>
                      <a:pt x="276" y="48"/>
                      <a:pt x="276" y="48"/>
                      <a:pt x="276" y="48"/>
                    </a:cubicBezTo>
                    <a:cubicBezTo>
                      <a:pt x="264" y="48"/>
                      <a:pt x="264" y="60"/>
                      <a:pt x="270" y="72"/>
                    </a:cubicBezTo>
                    <a:cubicBezTo>
                      <a:pt x="306" y="108"/>
                      <a:pt x="306" y="108"/>
                      <a:pt x="306" y="108"/>
                    </a:cubicBezTo>
                    <a:cubicBezTo>
                      <a:pt x="12" y="401"/>
                      <a:pt x="12" y="401"/>
                      <a:pt x="12" y="401"/>
                    </a:cubicBezTo>
                    <a:cubicBezTo>
                      <a:pt x="0" y="413"/>
                      <a:pt x="0" y="437"/>
                      <a:pt x="12" y="449"/>
                    </a:cubicBezTo>
                    <a:cubicBezTo>
                      <a:pt x="24" y="461"/>
                      <a:pt x="48" y="461"/>
                      <a:pt x="60" y="449"/>
                    </a:cubicBezTo>
                    <a:cubicBezTo>
                      <a:pt x="354" y="156"/>
                      <a:pt x="354" y="156"/>
                      <a:pt x="354" y="156"/>
                    </a:cubicBezTo>
                    <a:cubicBezTo>
                      <a:pt x="390" y="191"/>
                      <a:pt x="390" y="191"/>
                      <a:pt x="390" y="191"/>
                    </a:cubicBezTo>
                    <a:cubicBezTo>
                      <a:pt x="402" y="198"/>
                      <a:pt x="414" y="198"/>
                      <a:pt x="414" y="18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a:defRPr/>
                </a:pPr>
                <a:endParaRPr lang="en-US">
                  <a:ea typeface="+mn-ea"/>
                </a:endParaRPr>
              </a:p>
            </p:txBody>
          </p:sp>
        </p:grpSp>
      </p:grpSp>
      <p:sp>
        <p:nvSpPr>
          <p:cNvPr id="243" name="Freeform 8"/>
          <p:cNvSpPr>
            <a:spLocks noChangeArrowheads="1"/>
          </p:cNvSpPr>
          <p:nvPr/>
        </p:nvSpPr>
        <p:spPr bwMode="auto">
          <a:xfrm>
            <a:off x="6152728" y="1735904"/>
            <a:ext cx="379672" cy="461720"/>
          </a:xfrm>
          <a:custGeom>
            <a:avLst/>
            <a:gdLst>
              <a:gd name="T0" fmla="*/ 372216 w 497"/>
              <a:gd name="T1" fmla="*/ 403654 h 444"/>
              <a:gd name="T2" fmla="*/ 372216 w 497"/>
              <a:gd name="T3" fmla="*/ 403654 h 444"/>
              <a:gd name="T4" fmla="*/ 265354 w 497"/>
              <a:gd name="T5" fmla="*/ 308747 h 444"/>
              <a:gd name="T6" fmla="*/ 297773 w 497"/>
              <a:gd name="T7" fmla="*/ 234264 h 444"/>
              <a:gd name="T8" fmla="*/ 328991 w 497"/>
              <a:gd name="T9" fmla="*/ 181404 h 444"/>
              <a:gd name="T10" fmla="*/ 319385 w 497"/>
              <a:gd name="T11" fmla="*/ 159780 h 444"/>
              <a:gd name="T12" fmla="*/ 328991 w 497"/>
              <a:gd name="T13" fmla="*/ 106920 h 444"/>
              <a:gd name="T14" fmla="*/ 212523 w 497"/>
              <a:gd name="T15" fmla="*/ 0 h 444"/>
              <a:gd name="T16" fmla="*/ 84049 w 497"/>
              <a:gd name="T17" fmla="*/ 106920 h 444"/>
              <a:gd name="T18" fmla="*/ 94855 w 497"/>
              <a:gd name="T19" fmla="*/ 159780 h 444"/>
              <a:gd name="T20" fmla="*/ 84049 w 497"/>
              <a:gd name="T21" fmla="*/ 181404 h 444"/>
              <a:gd name="T22" fmla="*/ 116468 w 497"/>
              <a:gd name="T23" fmla="*/ 234264 h 444"/>
              <a:gd name="T24" fmla="*/ 147686 w 497"/>
              <a:gd name="T25" fmla="*/ 308747 h 444"/>
              <a:gd name="T26" fmla="*/ 42024 w 497"/>
              <a:gd name="T27" fmla="*/ 403654 h 444"/>
              <a:gd name="T28" fmla="*/ 0 w 497"/>
              <a:gd name="T29" fmla="*/ 414466 h 444"/>
              <a:gd name="T30" fmla="*/ 0 w 497"/>
              <a:gd name="T31" fmla="*/ 532199 h 444"/>
              <a:gd name="T32" fmla="*/ 477877 w 497"/>
              <a:gd name="T33" fmla="*/ 532199 h 444"/>
              <a:gd name="T34" fmla="*/ 477877 w 497"/>
              <a:gd name="T35" fmla="*/ 479339 h 444"/>
              <a:gd name="T36" fmla="*/ 372216 w 497"/>
              <a:gd name="T37" fmla="*/ 403654 h 444"/>
              <a:gd name="T38" fmla="*/ 510296 w 497"/>
              <a:gd name="T39" fmla="*/ 234264 h 444"/>
              <a:gd name="T40" fmla="*/ 510296 w 497"/>
              <a:gd name="T41" fmla="*/ 234264 h 444"/>
              <a:gd name="T42" fmla="*/ 510296 w 497"/>
              <a:gd name="T43" fmla="*/ 148968 h 444"/>
              <a:gd name="T44" fmla="*/ 446659 w 497"/>
              <a:gd name="T45" fmla="*/ 148968 h 444"/>
              <a:gd name="T46" fmla="*/ 446659 w 497"/>
              <a:gd name="T47" fmla="*/ 234264 h 444"/>
              <a:gd name="T48" fmla="*/ 361410 w 497"/>
              <a:gd name="T49" fmla="*/ 234264 h 444"/>
              <a:gd name="T50" fmla="*/ 361410 w 497"/>
              <a:gd name="T51" fmla="*/ 297935 h 444"/>
              <a:gd name="T52" fmla="*/ 446659 w 497"/>
              <a:gd name="T53" fmla="*/ 297935 h 444"/>
              <a:gd name="T54" fmla="*/ 446659 w 497"/>
              <a:gd name="T55" fmla="*/ 383231 h 444"/>
              <a:gd name="T56" fmla="*/ 510296 w 497"/>
              <a:gd name="T57" fmla="*/ 383231 h 444"/>
              <a:gd name="T58" fmla="*/ 510296 w 497"/>
              <a:gd name="T59" fmla="*/ 297935 h 444"/>
              <a:gd name="T60" fmla="*/ 595545 w 497"/>
              <a:gd name="T61" fmla="*/ 297935 h 444"/>
              <a:gd name="T62" fmla="*/ 595545 w 497"/>
              <a:gd name="T63" fmla="*/ 234264 h 444"/>
              <a:gd name="T64" fmla="*/ 510296 w 497"/>
              <a:gd name="T65" fmla="*/ 234264 h 4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97" h="444">
                <a:moveTo>
                  <a:pt x="310" y="336"/>
                </a:moveTo>
                <a:lnTo>
                  <a:pt x="310" y="336"/>
                </a:lnTo>
                <a:cubicBezTo>
                  <a:pt x="248" y="310"/>
                  <a:pt x="221" y="292"/>
                  <a:pt x="221" y="257"/>
                </a:cubicBezTo>
                <a:cubicBezTo>
                  <a:pt x="221" y="230"/>
                  <a:pt x="239" y="239"/>
                  <a:pt x="248" y="195"/>
                </a:cubicBezTo>
                <a:cubicBezTo>
                  <a:pt x="257" y="177"/>
                  <a:pt x="274" y="195"/>
                  <a:pt x="274" y="151"/>
                </a:cubicBezTo>
                <a:cubicBezTo>
                  <a:pt x="274" y="133"/>
                  <a:pt x="266" y="133"/>
                  <a:pt x="266" y="133"/>
                </a:cubicBezTo>
                <a:cubicBezTo>
                  <a:pt x="266" y="133"/>
                  <a:pt x="274" y="106"/>
                  <a:pt x="274" y="89"/>
                </a:cubicBezTo>
                <a:cubicBezTo>
                  <a:pt x="274" y="62"/>
                  <a:pt x="257" y="0"/>
                  <a:pt x="177" y="0"/>
                </a:cubicBezTo>
                <a:cubicBezTo>
                  <a:pt x="88" y="0"/>
                  <a:pt x="70" y="62"/>
                  <a:pt x="70" y="89"/>
                </a:cubicBezTo>
                <a:cubicBezTo>
                  <a:pt x="70" y="106"/>
                  <a:pt x="79" y="133"/>
                  <a:pt x="79" y="133"/>
                </a:cubicBezTo>
                <a:cubicBezTo>
                  <a:pt x="79" y="133"/>
                  <a:pt x="70" y="133"/>
                  <a:pt x="70" y="151"/>
                </a:cubicBezTo>
                <a:cubicBezTo>
                  <a:pt x="70" y="195"/>
                  <a:pt x="88" y="177"/>
                  <a:pt x="97" y="195"/>
                </a:cubicBezTo>
                <a:cubicBezTo>
                  <a:pt x="106" y="239"/>
                  <a:pt x="123" y="230"/>
                  <a:pt x="123" y="257"/>
                </a:cubicBezTo>
                <a:cubicBezTo>
                  <a:pt x="123" y="292"/>
                  <a:pt x="97" y="310"/>
                  <a:pt x="35" y="336"/>
                </a:cubicBezTo>
                <a:cubicBezTo>
                  <a:pt x="35" y="336"/>
                  <a:pt x="17" y="336"/>
                  <a:pt x="0" y="345"/>
                </a:cubicBezTo>
                <a:cubicBezTo>
                  <a:pt x="0" y="443"/>
                  <a:pt x="0" y="443"/>
                  <a:pt x="0" y="443"/>
                </a:cubicBezTo>
                <a:cubicBezTo>
                  <a:pt x="398" y="443"/>
                  <a:pt x="398" y="443"/>
                  <a:pt x="398" y="443"/>
                </a:cubicBezTo>
                <a:cubicBezTo>
                  <a:pt x="398" y="443"/>
                  <a:pt x="398" y="408"/>
                  <a:pt x="398" y="399"/>
                </a:cubicBezTo>
                <a:cubicBezTo>
                  <a:pt x="398" y="381"/>
                  <a:pt x="372" y="354"/>
                  <a:pt x="310" y="336"/>
                </a:cubicBezTo>
                <a:close/>
                <a:moveTo>
                  <a:pt x="425" y="195"/>
                </a:moveTo>
                <a:lnTo>
                  <a:pt x="425" y="195"/>
                </a:lnTo>
                <a:cubicBezTo>
                  <a:pt x="425" y="124"/>
                  <a:pt x="425" y="124"/>
                  <a:pt x="425" y="124"/>
                </a:cubicBezTo>
                <a:cubicBezTo>
                  <a:pt x="372" y="124"/>
                  <a:pt x="372" y="124"/>
                  <a:pt x="372" y="124"/>
                </a:cubicBezTo>
                <a:cubicBezTo>
                  <a:pt x="372" y="195"/>
                  <a:pt x="372" y="195"/>
                  <a:pt x="372" y="195"/>
                </a:cubicBezTo>
                <a:cubicBezTo>
                  <a:pt x="301" y="195"/>
                  <a:pt x="301" y="195"/>
                  <a:pt x="301" y="195"/>
                </a:cubicBezTo>
                <a:cubicBezTo>
                  <a:pt x="301" y="248"/>
                  <a:pt x="301" y="248"/>
                  <a:pt x="301" y="248"/>
                </a:cubicBezTo>
                <a:cubicBezTo>
                  <a:pt x="372" y="248"/>
                  <a:pt x="372" y="248"/>
                  <a:pt x="372" y="248"/>
                </a:cubicBezTo>
                <a:cubicBezTo>
                  <a:pt x="372" y="319"/>
                  <a:pt x="372" y="319"/>
                  <a:pt x="372" y="319"/>
                </a:cubicBezTo>
                <a:cubicBezTo>
                  <a:pt x="425" y="319"/>
                  <a:pt x="425" y="319"/>
                  <a:pt x="425" y="319"/>
                </a:cubicBezTo>
                <a:cubicBezTo>
                  <a:pt x="425" y="248"/>
                  <a:pt x="425" y="248"/>
                  <a:pt x="425" y="248"/>
                </a:cubicBezTo>
                <a:cubicBezTo>
                  <a:pt x="496" y="248"/>
                  <a:pt x="496" y="248"/>
                  <a:pt x="496" y="248"/>
                </a:cubicBezTo>
                <a:cubicBezTo>
                  <a:pt x="496" y="195"/>
                  <a:pt x="496" y="195"/>
                  <a:pt x="496" y="195"/>
                </a:cubicBezTo>
                <a:lnTo>
                  <a:pt x="425" y="195"/>
                </a:lnTo>
                <a:close/>
              </a:path>
            </a:pathLst>
          </a:custGeom>
          <a:solidFill>
            <a:schemeClr val="tx1"/>
          </a:solidFill>
          <a:ln>
            <a:noFill/>
          </a:ln>
          <a:effectLst/>
        </p:spPr>
        <p:txBody>
          <a:bodyPr wrap="none" lIns="34284" tIns="17142" rIns="34284" bIns="17142" anchor="ctr"/>
          <a:lstStyle/>
          <a:p>
            <a:endParaRPr lang="en-US"/>
          </a:p>
        </p:txBody>
      </p:sp>
      <p:grpSp>
        <p:nvGrpSpPr>
          <p:cNvPr id="4" name="Group 3"/>
          <p:cNvGrpSpPr/>
          <p:nvPr/>
        </p:nvGrpSpPr>
        <p:grpSpPr>
          <a:xfrm>
            <a:off x="914401" y="1498601"/>
            <a:ext cx="2704975" cy="2222515"/>
            <a:chOff x="1703918" y="1237059"/>
            <a:chExt cx="2704975" cy="1666886"/>
          </a:xfrm>
        </p:grpSpPr>
        <p:sp>
          <p:nvSpPr>
            <p:cNvPr id="30" name="Rectangle 102"/>
            <p:cNvSpPr>
              <a:spLocks noChangeArrowheads="1"/>
            </p:cNvSpPr>
            <p:nvPr/>
          </p:nvSpPr>
          <p:spPr bwMode="auto">
            <a:xfrm>
              <a:off x="1780118" y="1759591"/>
              <a:ext cx="2424743" cy="327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6" tIns="34283" rIns="68566" bIns="34283">
              <a:spAutoFit/>
            </a:bodyPr>
            <a:lstStyle/>
            <a:p>
              <a:pPr algn="ctr">
                <a:lnSpc>
                  <a:spcPct val="130000"/>
                </a:lnSpc>
              </a:pPr>
              <a:r>
                <a:rPr lang="en-US" sz="2000" b="1" dirty="0">
                  <a:ea typeface="Open Sans" charset="0"/>
                </a:rPr>
                <a:t>Payment Structure</a:t>
              </a:r>
            </a:p>
          </p:txBody>
        </p:sp>
        <p:grpSp>
          <p:nvGrpSpPr>
            <p:cNvPr id="116" name="Group 115"/>
            <p:cNvGrpSpPr/>
            <p:nvPr/>
          </p:nvGrpSpPr>
          <p:grpSpPr>
            <a:xfrm>
              <a:off x="2686575" y="1237059"/>
              <a:ext cx="489587" cy="490361"/>
              <a:chOff x="13739403" y="5775378"/>
              <a:chExt cx="1305225" cy="1307629"/>
            </a:xfrm>
            <a:solidFill>
              <a:schemeClr val="accent6"/>
            </a:solidFill>
          </p:grpSpPr>
          <p:sp>
            <p:nvSpPr>
              <p:cNvPr id="117" name="Freeform 78"/>
              <p:cNvSpPr>
                <a:spLocks noChangeArrowheads="1"/>
              </p:cNvSpPr>
              <p:nvPr/>
            </p:nvSpPr>
            <p:spPr bwMode="auto">
              <a:xfrm>
                <a:off x="13880571" y="5916555"/>
                <a:ext cx="1022891" cy="1022958"/>
              </a:xfrm>
              <a:custGeom>
                <a:avLst/>
                <a:gdLst>
                  <a:gd name="T0" fmla="*/ 970 w 1947"/>
                  <a:gd name="T1" fmla="*/ 1946 h 1947"/>
                  <a:gd name="T2" fmla="*/ 970 w 1947"/>
                  <a:gd name="T3" fmla="*/ 1946 h 1947"/>
                  <a:gd name="T4" fmla="*/ 0 w 1947"/>
                  <a:gd name="T5" fmla="*/ 976 h 1947"/>
                  <a:gd name="T6" fmla="*/ 970 w 1947"/>
                  <a:gd name="T7" fmla="*/ 0 h 1947"/>
                  <a:gd name="T8" fmla="*/ 1946 w 1947"/>
                  <a:gd name="T9" fmla="*/ 976 h 1947"/>
                  <a:gd name="T10" fmla="*/ 970 w 1947"/>
                  <a:gd name="T11" fmla="*/ 1946 h 1947"/>
                  <a:gd name="T12" fmla="*/ 970 w 1947"/>
                  <a:gd name="T13" fmla="*/ 95 h 1947"/>
                  <a:gd name="T14" fmla="*/ 970 w 1947"/>
                  <a:gd name="T15" fmla="*/ 95 h 1947"/>
                  <a:gd name="T16" fmla="*/ 96 w 1947"/>
                  <a:gd name="T17" fmla="*/ 976 h 1947"/>
                  <a:gd name="T18" fmla="*/ 970 w 1947"/>
                  <a:gd name="T19" fmla="*/ 1856 h 1947"/>
                  <a:gd name="T20" fmla="*/ 1851 w 1947"/>
                  <a:gd name="T21" fmla="*/ 976 h 1947"/>
                  <a:gd name="T22" fmla="*/ 970 w 1947"/>
                  <a:gd name="T23" fmla="*/ 95 h 1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7" h="1947">
                    <a:moveTo>
                      <a:pt x="970" y="1946"/>
                    </a:moveTo>
                    <a:lnTo>
                      <a:pt x="970" y="1946"/>
                    </a:lnTo>
                    <a:cubicBezTo>
                      <a:pt x="437" y="1946"/>
                      <a:pt x="0" y="1509"/>
                      <a:pt x="0" y="976"/>
                    </a:cubicBezTo>
                    <a:cubicBezTo>
                      <a:pt x="0" y="437"/>
                      <a:pt x="437" y="0"/>
                      <a:pt x="970" y="0"/>
                    </a:cubicBezTo>
                    <a:cubicBezTo>
                      <a:pt x="1509" y="0"/>
                      <a:pt x="1946" y="437"/>
                      <a:pt x="1946" y="976"/>
                    </a:cubicBezTo>
                    <a:cubicBezTo>
                      <a:pt x="1946" y="1509"/>
                      <a:pt x="1509" y="1946"/>
                      <a:pt x="970" y="1946"/>
                    </a:cubicBezTo>
                    <a:close/>
                    <a:moveTo>
                      <a:pt x="970" y="95"/>
                    </a:moveTo>
                    <a:lnTo>
                      <a:pt x="970" y="95"/>
                    </a:lnTo>
                    <a:cubicBezTo>
                      <a:pt x="485" y="95"/>
                      <a:pt x="96" y="491"/>
                      <a:pt x="96" y="976"/>
                    </a:cubicBezTo>
                    <a:cubicBezTo>
                      <a:pt x="96" y="1461"/>
                      <a:pt x="485" y="1856"/>
                      <a:pt x="970" y="1856"/>
                    </a:cubicBezTo>
                    <a:cubicBezTo>
                      <a:pt x="1455" y="1856"/>
                      <a:pt x="1851" y="1461"/>
                      <a:pt x="1851" y="976"/>
                    </a:cubicBezTo>
                    <a:cubicBezTo>
                      <a:pt x="1851" y="491"/>
                      <a:pt x="1455" y="95"/>
                      <a:pt x="970" y="9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a:defRPr/>
                </a:pPr>
                <a:endParaRPr lang="en-US">
                  <a:ea typeface="+mn-ea"/>
                </a:endParaRPr>
              </a:p>
            </p:txBody>
          </p:sp>
          <p:sp>
            <p:nvSpPr>
              <p:cNvPr id="118" name="Freeform 79"/>
              <p:cNvSpPr>
                <a:spLocks noChangeArrowheads="1"/>
              </p:cNvSpPr>
              <p:nvPr/>
            </p:nvSpPr>
            <p:spPr bwMode="auto">
              <a:xfrm>
                <a:off x="14366560" y="5775378"/>
                <a:ext cx="48598" cy="192095"/>
              </a:xfrm>
              <a:custGeom>
                <a:avLst/>
                <a:gdLst>
                  <a:gd name="T0" fmla="*/ 42 w 91"/>
                  <a:gd name="T1" fmla="*/ 365 h 366"/>
                  <a:gd name="T2" fmla="*/ 42 w 91"/>
                  <a:gd name="T3" fmla="*/ 365 h 366"/>
                  <a:gd name="T4" fmla="*/ 0 w 91"/>
                  <a:gd name="T5" fmla="*/ 317 h 366"/>
                  <a:gd name="T6" fmla="*/ 0 w 91"/>
                  <a:gd name="T7" fmla="*/ 48 h 366"/>
                  <a:gd name="T8" fmla="*/ 42 w 91"/>
                  <a:gd name="T9" fmla="*/ 0 h 366"/>
                  <a:gd name="T10" fmla="*/ 90 w 91"/>
                  <a:gd name="T11" fmla="*/ 48 h 366"/>
                  <a:gd name="T12" fmla="*/ 90 w 91"/>
                  <a:gd name="T13" fmla="*/ 317 h 366"/>
                  <a:gd name="T14" fmla="*/ 42 w 91"/>
                  <a:gd name="T15" fmla="*/ 365 h 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366">
                    <a:moveTo>
                      <a:pt x="42" y="365"/>
                    </a:moveTo>
                    <a:lnTo>
                      <a:pt x="42" y="365"/>
                    </a:lnTo>
                    <a:cubicBezTo>
                      <a:pt x="18" y="365"/>
                      <a:pt x="0" y="347"/>
                      <a:pt x="0" y="317"/>
                    </a:cubicBezTo>
                    <a:cubicBezTo>
                      <a:pt x="0" y="48"/>
                      <a:pt x="0" y="48"/>
                      <a:pt x="0" y="48"/>
                    </a:cubicBezTo>
                    <a:cubicBezTo>
                      <a:pt x="0" y="24"/>
                      <a:pt x="18" y="0"/>
                      <a:pt x="42" y="0"/>
                    </a:cubicBezTo>
                    <a:cubicBezTo>
                      <a:pt x="72" y="0"/>
                      <a:pt x="90" y="24"/>
                      <a:pt x="90" y="48"/>
                    </a:cubicBezTo>
                    <a:cubicBezTo>
                      <a:pt x="90" y="317"/>
                      <a:pt x="90" y="317"/>
                      <a:pt x="90" y="317"/>
                    </a:cubicBezTo>
                    <a:cubicBezTo>
                      <a:pt x="90" y="347"/>
                      <a:pt x="72" y="365"/>
                      <a:pt x="42" y="36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a:defRPr/>
                </a:pPr>
                <a:endParaRPr lang="en-US">
                  <a:ea typeface="+mn-ea"/>
                </a:endParaRPr>
              </a:p>
            </p:txBody>
          </p:sp>
          <p:sp>
            <p:nvSpPr>
              <p:cNvPr id="119" name="Freeform 80"/>
              <p:cNvSpPr>
                <a:spLocks noChangeArrowheads="1"/>
              </p:cNvSpPr>
              <p:nvPr/>
            </p:nvSpPr>
            <p:spPr bwMode="auto">
              <a:xfrm>
                <a:off x="14121251" y="5819351"/>
                <a:ext cx="111083" cy="185151"/>
              </a:xfrm>
              <a:custGeom>
                <a:avLst/>
                <a:gdLst>
                  <a:gd name="T0" fmla="*/ 156 w 211"/>
                  <a:gd name="T1" fmla="*/ 353 h 354"/>
                  <a:gd name="T2" fmla="*/ 156 w 211"/>
                  <a:gd name="T3" fmla="*/ 353 h 354"/>
                  <a:gd name="T4" fmla="*/ 114 w 211"/>
                  <a:gd name="T5" fmla="*/ 323 h 354"/>
                  <a:gd name="T6" fmla="*/ 12 w 211"/>
                  <a:gd name="T7" fmla="*/ 72 h 354"/>
                  <a:gd name="T8" fmla="*/ 36 w 211"/>
                  <a:gd name="T9" fmla="*/ 12 h 354"/>
                  <a:gd name="T10" fmla="*/ 96 w 211"/>
                  <a:gd name="T11" fmla="*/ 36 h 354"/>
                  <a:gd name="T12" fmla="*/ 198 w 211"/>
                  <a:gd name="T13" fmla="*/ 287 h 354"/>
                  <a:gd name="T14" fmla="*/ 174 w 211"/>
                  <a:gd name="T15" fmla="*/ 347 h 354"/>
                  <a:gd name="T16" fmla="*/ 156 w 211"/>
                  <a:gd name="T17" fmla="*/ 35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354">
                    <a:moveTo>
                      <a:pt x="156" y="353"/>
                    </a:moveTo>
                    <a:lnTo>
                      <a:pt x="156" y="353"/>
                    </a:lnTo>
                    <a:cubicBezTo>
                      <a:pt x="138" y="353"/>
                      <a:pt x="120" y="341"/>
                      <a:pt x="114" y="323"/>
                    </a:cubicBezTo>
                    <a:cubicBezTo>
                      <a:pt x="12" y="72"/>
                      <a:pt x="12" y="72"/>
                      <a:pt x="12" y="72"/>
                    </a:cubicBezTo>
                    <a:cubicBezTo>
                      <a:pt x="0" y="48"/>
                      <a:pt x="12" y="24"/>
                      <a:pt x="36" y="12"/>
                    </a:cubicBezTo>
                    <a:cubicBezTo>
                      <a:pt x="60" y="0"/>
                      <a:pt x="90" y="12"/>
                      <a:pt x="96" y="36"/>
                    </a:cubicBezTo>
                    <a:cubicBezTo>
                      <a:pt x="198" y="287"/>
                      <a:pt x="198" y="287"/>
                      <a:pt x="198" y="287"/>
                    </a:cubicBezTo>
                    <a:cubicBezTo>
                      <a:pt x="210" y="311"/>
                      <a:pt x="198" y="341"/>
                      <a:pt x="174" y="347"/>
                    </a:cubicBezTo>
                    <a:cubicBezTo>
                      <a:pt x="168" y="353"/>
                      <a:pt x="162" y="353"/>
                      <a:pt x="156" y="35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a:defRPr/>
                </a:pPr>
                <a:endParaRPr lang="en-US">
                  <a:ea typeface="+mn-ea"/>
                </a:endParaRPr>
              </a:p>
            </p:txBody>
          </p:sp>
          <p:sp>
            <p:nvSpPr>
              <p:cNvPr id="120" name="Freeform 81"/>
              <p:cNvSpPr>
                <a:spLocks noChangeArrowheads="1"/>
              </p:cNvSpPr>
              <p:nvPr/>
            </p:nvSpPr>
            <p:spPr bwMode="auto">
              <a:xfrm>
                <a:off x="13917598" y="5955900"/>
                <a:ext cx="157368" cy="152749"/>
              </a:xfrm>
              <a:custGeom>
                <a:avLst/>
                <a:gdLst>
                  <a:gd name="T0" fmla="*/ 245 w 300"/>
                  <a:gd name="T1" fmla="*/ 288 h 289"/>
                  <a:gd name="T2" fmla="*/ 245 w 300"/>
                  <a:gd name="T3" fmla="*/ 288 h 289"/>
                  <a:gd name="T4" fmla="*/ 215 w 300"/>
                  <a:gd name="T5" fmla="*/ 276 h 289"/>
                  <a:gd name="T6" fmla="*/ 18 w 300"/>
                  <a:gd name="T7" fmla="*/ 84 h 289"/>
                  <a:gd name="T8" fmla="*/ 18 w 300"/>
                  <a:gd name="T9" fmla="*/ 18 h 289"/>
                  <a:gd name="T10" fmla="*/ 90 w 300"/>
                  <a:gd name="T11" fmla="*/ 18 h 289"/>
                  <a:gd name="T12" fmla="*/ 281 w 300"/>
                  <a:gd name="T13" fmla="*/ 210 h 289"/>
                  <a:gd name="T14" fmla="*/ 281 w 300"/>
                  <a:gd name="T15" fmla="*/ 276 h 289"/>
                  <a:gd name="T16" fmla="*/ 245 w 300"/>
                  <a:gd name="T17" fmla="*/ 28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289">
                    <a:moveTo>
                      <a:pt x="245" y="288"/>
                    </a:moveTo>
                    <a:lnTo>
                      <a:pt x="245" y="288"/>
                    </a:lnTo>
                    <a:cubicBezTo>
                      <a:pt x="233" y="288"/>
                      <a:pt x="221" y="288"/>
                      <a:pt x="215" y="276"/>
                    </a:cubicBezTo>
                    <a:cubicBezTo>
                      <a:pt x="18" y="84"/>
                      <a:pt x="18" y="84"/>
                      <a:pt x="18" y="84"/>
                    </a:cubicBezTo>
                    <a:cubicBezTo>
                      <a:pt x="0" y="66"/>
                      <a:pt x="0" y="36"/>
                      <a:pt x="18" y="18"/>
                    </a:cubicBezTo>
                    <a:cubicBezTo>
                      <a:pt x="42" y="0"/>
                      <a:pt x="72" y="0"/>
                      <a:pt x="90" y="18"/>
                    </a:cubicBezTo>
                    <a:cubicBezTo>
                      <a:pt x="281" y="210"/>
                      <a:pt x="281" y="210"/>
                      <a:pt x="281" y="210"/>
                    </a:cubicBezTo>
                    <a:cubicBezTo>
                      <a:pt x="299" y="228"/>
                      <a:pt x="299" y="258"/>
                      <a:pt x="281" y="276"/>
                    </a:cubicBezTo>
                    <a:cubicBezTo>
                      <a:pt x="269" y="288"/>
                      <a:pt x="257" y="288"/>
                      <a:pt x="245" y="2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a:defRPr/>
                </a:pPr>
                <a:endParaRPr lang="en-US">
                  <a:ea typeface="+mn-ea"/>
                </a:endParaRPr>
              </a:p>
            </p:txBody>
          </p:sp>
          <p:sp>
            <p:nvSpPr>
              <p:cNvPr id="121" name="Freeform 82"/>
              <p:cNvSpPr>
                <a:spLocks noChangeArrowheads="1"/>
              </p:cNvSpPr>
              <p:nvPr/>
            </p:nvSpPr>
            <p:spPr bwMode="auto">
              <a:xfrm>
                <a:off x="13783373" y="6157251"/>
                <a:ext cx="187453" cy="111090"/>
              </a:xfrm>
              <a:custGeom>
                <a:avLst/>
                <a:gdLst>
                  <a:gd name="T0" fmla="*/ 306 w 355"/>
                  <a:gd name="T1" fmla="*/ 209 h 210"/>
                  <a:gd name="T2" fmla="*/ 306 w 355"/>
                  <a:gd name="T3" fmla="*/ 209 h 210"/>
                  <a:gd name="T4" fmla="*/ 288 w 355"/>
                  <a:gd name="T5" fmla="*/ 203 h 210"/>
                  <a:gd name="T6" fmla="*/ 36 w 355"/>
                  <a:gd name="T7" fmla="*/ 101 h 210"/>
                  <a:gd name="T8" fmla="*/ 6 w 355"/>
                  <a:gd name="T9" fmla="*/ 35 h 210"/>
                  <a:gd name="T10" fmla="*/ 72 w 355"/>
                  <a:gd name="T11" fmla="*/ 11 h 210"/>
                  <a:gd name="T12" fmla="*/ 324 w 355"/>
                  <a:gd name="T13" fmla="*/ 113 h 210"/>
                  <a:gd name="T14" fmla="*/ 348 w 355"/>
                  <a:gd name="T15" fmla="*/ 179 h 210"/>
                  <a:gd name="T16" fmla="*/ 306 w 355"/>
                  <a:gd name="T17" fmla="*/ 20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210">
                    <a:moveTo>
                      <a:pt x="306" y="209"/>
                    </a:moveTo>
                    <a:lnTo>
                      <a:pt x="306" y="209"/>
                    </a:lnTo>
                    <a:cubicBezTo>
                      <a:pt x="300" y="209"/>
                      <a:pt x="294" y="203"/>
                      <a:pt x="288" y="203"/>
                    </a:cubicBezTo>
                    <a:cubicBezTo>
                      <a:pt x="36" y="101"/>
                      <a:pt x="36" y="101"/>
                      <a:pt x="36" y="101"/>
                    </a:cubicBezTo>
                    <a:cubicBezTo>
                      <a:pt x="12" y="89"/>
                      <a:pt x="0" y="59"/>
                      <a:pt x="6" y="35"/>
                    </a:cubicBezTo>
                    <a:cubicBezTo>
                      <a:pt x="18" y="11"/>
                      <a:pt x="48" y="0"/>
                      <a:pt x="72" y="11"/>
                    </a:cubicBezTo>
                    <a:cubicBezTo>
                      <a:pt x="324" y="113"/>
                      <a:pt x="324" y="113"/>
                      <a:pt x="324" y="113"/>
                    </a:cubicBezTo>
                    <a:cubicBezTo>
                      <a:pt x="348" y="125"/>
                      <a:pt x="354" y="155"/>
                      <a:pt x="348" y="179"/>
                    </a:cubicBezTo>
                    <a:cubicBezTo>
                      <a:pt x="342" y="197"/>
                      <a:pt x="324" y="209"/>
                      <a:pt x="306" y="20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a:defRPr/>
                </a:pPr>
                <a:endParaRPr lang="en-US">
                  <a:ea typeface="+mn-ea"/>
                </a:endParaRPr>
              </a:p>
            </p:txBody>
          </p:sp>
          <p:sp>
            <p:nvSpPr>
              <p:cNvPr id="122" name="Freeform 83"/>
              <p:cNvSpPr>
                <a:spLocks noChangeArrowheads="1"/>
              </p:cNvSpPr>
              <p:nvPr/>
            </p:nvSpPr>
            <p:spPr bwMode="auto">
              <a:xfrm>
                <a:off x="13739403" y="6402576"/>
                <a:ext cx="192082" cy="50916"/>
              </a:xfrm>
              <a:custGeom>
                <a:avLst/>
                <a:gdLst>
                  <a:gd name="T0" fmla="*/ 317 w 366"/>
                  <a:gd name="T1" fmla="*/ 95 h 96"/>
                  <a:gd name="T2" fmla="*/ 317 w 366"/>
                  <a:gd name="T3" fmla="*/ 95 h 96"/>
                  <a:gd name="T4" fmla="*/ 47 w 366"/>
                  <a:gd name="T5" fmla="*/ 95 h 96"/>
                  <a:gd name="T6" fmla="*/ 0 w 366"/>
                  <a:gd name="T7" fmla="*/ 48 h 96"/>
                  <a:gd name="T8" fmla="*/ 47 w 366"/>
                  <a:gd name="T9" fmla="*/ 0 h 96"/>
                  <a:gd name="T10" fmla="*/ 317 w 366"/>
                  <a:gd name="T11" fmla="*/ 0 h 96"/>
                  <a:gd name="T12" fmla="*/ 365 w 366"/>
                  <a:gd name="T13" fmla="*/ 48 h 96"/>
                  <a:gd name="T14" fmla="*/ 317 w 366"/>
                  <a:gd name="T15" fmla="*/ 95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6" h="96">
                    <a:moveTo>
                      <a:pt x="317" y="95"/>
                    </a:moveTo>
                    <a:lnTo>
                      <a:pt x="317" y="95"/>
                    </a:lnTo>
                    <a:cubicBezTo>
                      <a:pt x="47" y="95"/>
                      <a:pt x="47" y="95"/>
                      <a:pt x="47" y="95"/>
                    </a:cubicBezTo>
                    <a:cubicBezTo>
                      <a:pt x="17" y="95"/>
                      <a:pt x="0" y="72"/>
                      <a:pt x="0" y="48"/>
                    </a:cubicBezTo>
                    <a:cubicBezTo>
                      <a:pt x="0" y="24"/>
                      <a:pt x="17" y="0"/>
                      <a:pt x="47" y="0"/>
                    </a:cubicBezTo>
                    <a:cubicBezTo>
                      <a:pt x="317" y="0"/>
                      <a:pt x="317" y="0"/>
                      <a:pt x="317" y="0"/>
                    </a:cubicBezTo>
                    <a:cubicBezTo>
                      <a:pt x="341" y="0"/>
                      <a:pt x="365" y="24"/>
                      <a:pt x="365" y="48"/>
                    </a:cubicBezTo>
                    <a:cubicBezTo>
                      <a:pt x="365" y="72"/>
                      <a:pt x="341" y="95"/>
                      <a:pt x="317" y="9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a:defRPr/>
                </a:pPr>
                <a:endParaRPr lang="en-US">
                  <a:ea typeface="+mn-ea"/>
                </a:endParaRPr>
              </a:p>
            </p:txBody>
          </p:sp>
          <p:sp>
            <p:nvSpPr>
              <p:cNvPr id="123" name="Freeform 84"/>
              <p:cNvSpPr>
                <a:spLocks noChangeArrowheads="1"/>
              </p:cNvSpPr>
              <p:nvPr/>
            </p:nvSpPr>
            <p:spPr bwMode="auto">
              <a:xfrm>
                <a:off x="13783373" y="6585413"/>
                <a:ext cx="187453" cy="106462"/>
              </a:xfrm>
              <a:custGeom>
                <a:avLst/>
                <a:gdLst>
                  <a:gd name="T0" fmla="*/ 54 w 355"/>
                  <a:gd name="T1" fmla="*/ 204 h 205"/>
                  <a:gd name="T2" fmla="*/ 54 w 355"/>
                  <a:gd name="T3" fmla="*/ 204 h 205"/>
                  <a:gd name="T4" fmla="*/ 6 w 355"/>
                  <a:gd name="T5" fmla="*/ 174 h 205"/>
                  <a:gd name="T6" fmla="*/ 36 w 355"/>
                  <a:gd name="T7" fmla="*/ 114 h 205"/>
                  <a:gd name="T8" fmla="*/ 288 w 355"/>
                  <a:gd name="T9" fmla="*/ 12 h 205"/>
                  <a:gd name="T10" fmla="*/ 348 w 355"/>
                  <a:gd name="T11" fmla="*/ 36 h 205"/>
                  <a:gd name="T12" fmla="*/ 324 w 355"/>
                  <a:gd name="T13" fmla="*/ 96 h 205"/>
                  <a:gd name="T14" fmla="*/ 72 w 355"/>
                  <a:gd name="T15" fmla="*/ 204 h 205"/>
                  <a:gd name="T16" fmla="*/ 54 w 355"/>
                  <a:gd name="T17" fmla="*/ 20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205">
                    <a:moveTo>
                      <a:pt x="54" y="204"/>
                    </a:moveTo>
                    <a:lnTo>
                      <a:pt x="54" y="204"/>
                    </a:lnTo>
                    <a:cubicBezTo>
                      <a:pt x="36" y="204"/>
                      <a:pt x="18" y="192"/>
                      <a:pt x="6" y="174"/>
                    </a:cubicBezTo>
                    <a:cubicBezTo>
                      <a:pt x="0" y="150"/>
                      <a:pt x="12" y="126"/>
                      <a:pt x="36" y="114"/>
                    </a:cubicBezTo>
                    <a:cubicBezTo>
                      <a:pt x="288" y="12"/>
                      <a:pt x="288" y="12"/>
                      <a:pt x="288" y="12"/>
                    </a:cubicBezTo>
                    <a:cubicBezTo>
                      <a:pt x="312" y="0"/>
                      <a:pt x="336" y="12"/>
                      <a:pt x="348" y="36"/>
                    </a:cubicBezTo>
                    <a:cubicBezTo>
                      <a:pt x="354" y="60"/>
                      <a:pt x="348" y="90"/>
                      <a:pt x="324" y="96"/>
                    </a:cubicBezTo>
                    <a:cubicBezTo>
                      <a:pt x="72" y="204"/>
                      <a:pt x="72" y="204"/>
                      <a:pt x="72" y="204"/>
                    </a:cubicBezTo>
                    <a:cubicBezTo>
                      <a:pt x="66" y="204"/>
                      <a:pt x="60" y="204"/>
                      <a:pt x="54" y="20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a:defRPr/>
                </a:pPr>
                <a:endParaRPr lang="en-US">
                  <a:ea typeface="+mn-ea"/>
                </a:endParaRPr>
              </a:p>
            </p:txBody>
          </p:sp>
          <p:sp>
            <p:nvSpPr>
              <p:cNvPr id="124" name="Freeform 85"/>
              <p:cNvSpPr>
                <a:spLocks noChangeArrowheads="1"/>
              </p:cNvSpPr>
              <p:nvPr/>
            </p:nvSpPr>
            <p:spPr bwMode="auto">
              <a:xfrm>
                <a:off x="13917598" y="6745106"/>
                <a:ext cx="157368" cy="150434"/>
              </a:xfrm>
              <a:custGeom>
                <a:avLst/>
                <a:gdLst>
                  <a:gd name="T0" fmla="*/ 54 w 300"/>
                  <a:gd name="T1" fmla="*/ 287 h 288"/>
                  <a:gd name="T2" fmla="*/ 54 w 300"/>
                  <a:gd name="T3" fmla="*/ 287 h 288"/>
                  <a:gd name="T4" fmla="*/ 18 w 300"/>
                  <a:gd name="T5" fmla="*/ 275 h 288"/>
                  <a:gd name="T6" fmla="*/ 18 w 300"/>
                  <a:gd name="T7" fmla="*/ 209 h 288"/>
                  <a:gd name="T8" fmla="*/ 215 w 300"/>
                  <a:gd name="T9" fmla="*/ 17 h 288"/>
                  <a:gd name="T10" fmla="*/ 281 w 300"/>
                  <a:gd name="T11" fmla="*/ 17 h 288"/>
                  <a:gd name="T12" fmla="*/ 281 w 300"/>
                  <a:gd name="T13" fmla="*/ 83 h 288"/>
                  <a:gd name="T14" fmla="*/ 90 w 300"/>
                  <a:gd name="T15" fmla="*/ 275 h 288"/>
                  <a:gd name="T16" fmla="*/ 54 w 300"/>
                  <a:gd name="T17" fmla="*/ 287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288">
                    <a:moveTo>
                      <a:pt x="54" y="287"/>
                    </a:moveTo>
                    <a:lnTo>
                      <a:pt x="54" y="287"/>
                    </a:lnTo>
                    <a:cubicBezTo>
                      <a:pt x="42" y="287"/>
                      <a:pt x="30" y="281"/>
                      <a:pt x="18" y="275"/>
                    </a:cubicBezTo>
                    <a:cubicBezTo>
                      <a:pt x="0" y="257"/>
                      <a:pt x="0" y="227"/>
                      <a:pt x="18" y="209"/>
                    </a:cubicBezTo>
                    <a:cubicBezTo>
                      <a:pt x="215" y="17"/>
                      <a:pt x="215" y="17"/>
                      <a:pt x="215" y="17"/>
                    </a:cubicBezTo>
                    <a:cubicBezTo>
                      <a:pt x="233" y="0"/>
                      <a:pt x="263" y="0"/>
                      <a:pt x="281" y="17"/>
                    </a:cubicBezTo>
                    <a:cubicBezTo>
                      <a:pt x="299" y="35"/>
                      <a:pt x="299" y="65"/>
                      <a:pt x="281" y="83"/>
                    </a:cubicBezTo>
                    <a:cubicBezTo>
                      <a:pt x="90" y="275"/>
                      <a:pt x="90" y="275"/>
                      <a:pt x="90" y="275"/>
                    </a:cubicBezTo>
                    <a:cubicBezTo>
                      <a:pt x="78" y="281"/>
                      <a:pt x="66" y="287"/>
                      <a:pt x="54" y="2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a:defRPr/>
                </a:pPr>
                <a:endParaRPr lang="en-US">
                  <a:ea typeface="+mn-ea"/>
                </a:endParaRPr>
              </a:p>
            </p:txBody>
          </p:sp>
          <p:sp>
            <p:nvSpPr>
              <p:cNvPr id="125" name="Freeform 86"/>
              <p:cNvSpPr>
                <a:spLocks noChangeArrowheads="1"/>
              </p:cNvSpPr>
              <p:nvPr/>
            </p:nvSpPr>
            <p:spPr bwMode="auto">
              <a:xfrm>
                <a:off x="14121251" y="6849253"/>
                <a:ext cx="111083" cy="182837"/>
              </a:xfrm>
              <a:custGeom>
                <a:avLst/>
                <a:gdLst>
                  <a:gd name="T0" fmla="*/ 54 w 211"/>
                  <a:gd name="T1" fmla="*/ 347 h 348"/>
                  <a:gd name="T2" fmla="*/ 54 w 211"/>
                  <a:gd name="T3" fmla="*/ 347 h 348"/>
                  <a:gd name="T4" fmla="*/ 36 w 211"/>
                  <a:gd name="T5" fmla="*/ 347 h 348"/>
                  <a:gd name="T6" fmla="*/ 12 w 211"/>
                  <a:gd name="T7" fmla="*/ 288 h 348"/>
                  <a:gd name="T8" fmla="*/ 114 w 211"/>
                  <a:gd name="T9" fmla="*/ 36 h 348"/>
                  <a:gd name="T10" fmla="*/ 174 w 211"/>
                  <a:gd name="T11" fmla="*/ 6 h 348"/>
                  <a:gd name="T12" fmla="*/ 204 w 211"/>
                  <a:gd name="T13" fmla="*/ 72 h 348"/>
                  <a:gd name="T14" fmla="*/ 96 w 211"/>
                  <a:gd name="T15" fmla="*/ 323 h 348"/>
                  <a:gd name="T16" fmla="*/ 54 w 211"/>
                  <a:gd name="T17" fmla="*/ 347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348">
                    <a:moveTo>
                      <a:pt x="54" y="347"/>
                    </a:moveTo>
                    <a:lnTo>
                      <a:pt x="54" y="347"/>
                    </a:lnTo>
                    <a:cubicBezTo>
                      <a:pt x="48" y="347"/>
                      <a:pt x="42" y="347"/>
                      <a:pt x="36" y="347"/>
                    </a:cubicBezTo>
                    <a:cubicBezTo>
                      <a:pt x="12" y="336"/>
                      <a:pt x="0" y="312"/>
                      <a:pt x="12" y="288"/>
                    </a:cubicBezTo>
                    <a:cubicBezTo>
                      <a:pt x="114" y="36"/>
                      <a:pt x="114" y="36"/>
                      <a:pt x="114" y="36"/>
                    </a:cubicBezTo>
                    <a:cubicBezTo>
                      <a:pt x="126" y="12"/>
                      <a:pt x="150" y="0"/>
                      <a:pt x="174" y="6"/>
                    </a:cubicBezTo>
                    <a:cubicBezTo>
                      <a:pt x="198" y="18"/>
                      <a:pt x="210" y="48"/>
                      <a:pt x="204" y="72"/>
                    </a:cubicBezTo>
                    <a:cubicBezTo>
                      <a:pt x="96" y="323"/>
                      <a:pt x="96" y="323"/>
                      <a:pt x="96" y="323"/>
                    </a:cubicBezTo>
                    <a:cubicBezTo>
                      <a:pt x="90" y="341"/>
                      <a:pt x="72" y="347"/>
                      <a:pt x="54" y="34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a:defRPr/>
                </a:pPr>
                <a:endParaRPr lang="en-US">
                  <a:ea typeface="+mn-ea"/>
                </a:endParaRPr>
              </a:p>
            </p:txBody>
          </p:sp>
          <p:sp>
            <p:nvSpPr>
              <p:cNvPr id="126" name="Freeform 87"/>
              <p:cNvSpPr>
                <a:spLocks noChangeArrowheads="1"/>
              </p:cNvSpPr>
              <p:nvPr/>
            </p:nvSpPr>
            <p:spPr bwMode="auto">
              <a:xfrm>
                <a:off x="14366560" y="6890912"/>
                <a:ext cx="48598" cy="192095"/>
              </a:xfrm>
              <a:custGeom>
                <a:avLst/>
                <a:gdLst>
                  <a:gd name="T0" fmla="*/ 42 w 91"/>
                  <a:gd name="T1" fmla="*/ 365 h 366"/>
                  <a:gd name="T2" fmla="*/ 42 w 91"/>
                  <a:gd name="T3" fmla="*/ 365 h 366"/>
                  <a:gd name="T4" fmla="*/ 0 w 91"/>
                  <a:gd name="T5" fmla="*/ 317 h 366"/>
                  <a:gd name="T6" fmla="*/ 0 w 91"/>
                  <a:gd name="T7" fmla="*/ 42 h 366"/>
                  <a:gd name="T8" fmla="*/ 42 w 91"/>
                  <a:gd name="T9" fmla="*/ 0 h 366"/>
                  <a:gd name="T10" fmla="*/ 90 w 91"/>
                  <a:gd name="T11" fmla="*/ 42 h 366"/>
                  <a:gd name="T12" fmla="*/ 90 w 91"/>
                  <a:gd name="T13" fmla="*/ 317 h 366"/>
                  <a:gd name="T14" fmla="*/ 42 w 91"/>
                  <a:gd name="T15" fmla="*/ 365 h 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366">
                    <a:moveTo>
                      <a:pt x="42" y="365"/>
                    </a:moveTo>
                    <a:lnTo>
                      <a:pt x="42" y="365"/>
                    </a:lnTo>
                    <a:cubicBezTo>
                      <a:pt x="18" y="365"/>
                      <a:pt x="0" y="341"/>
                      <a:pt x="0" y="317"/>
                    </a:cubicBezTo>
                    <a:cubicBezTo>
                      <a:pt x="0" y="42"/>
                      <a:pt x="0" y="42"/>
                      <a:pt x="0" y="42"/>
                    </a:cubicBezTo>
                    <a:cubicBezTo>
                      <a:pt x="0" y="18"/>
                      <a:pt x="18" y="0"/>
                      <a:pt x="42" y="0"/>
                    </a:cubicBezTo>
                    <a:cubicBezTo>
                      <a:pt x="72" y="0"/>
                      <a:pt x="90" y="18"/>
                      <a:pt x="90" y="42"/>
                    </a:cubicBezTo>
                    <a:cubicBezTo>
                      <a:pt x="90" y="317"/>
                      <a:pt x="90" y="317"/>
                      <a:pt x="90" y="317"/>
                    </a:cubicBezTo>
                    <a:cubicBezTo>
                      <a:pt x="90" y="341"/>
                      <a:pt x="72" y="365"/>
                      <a:pt x="42" y="36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a:defRPr/>
                </a:pPr>
                <a:endParaRPr lang="en-US">
                  <a:ea typeface="+mn-ea"/>
                </a:endParaRPr>
              </a:p>
            </p:txBody>
          </p:sp>
          <p:sp>
            <p:nvSpPr>
              <p:cNvPr id="127" name="Freeform 88"/>
              <p:cNvSpPr>
                <a:spLocks noChangeArrowheads="1"/>
              </p:cNvSpPr>
              <p:nvPr/>
            </p:nvSpPr>
            <p:spPr bwMode="auto">
              <a:xfrm>
                <a:off x="14549384" y="6849253"/>
                <a:ext cx="111083" cy="182837"/>
              </a:xfrm>
              <a:custGeom>
                <a:avLst/>
                <a:gdLst>
                  <a:gd name="T0" fmla="*/ 155 w 210"/>
                  <a:gd name="T1" fmla="*/ 347 h 348"/>
                  <a:gd name="T2" fmla="*/ 155 w 210"/>
                  <a:gd name="T3" fmla="*/ 347 h 348"/>
                  <a:gd name="T4" fmla="*/ 113 w 210"/>
                  <a:gd name="T5" fmla="*/ 323 h 348"/>
                  <a:gd name="T6" fmla="*/ 6 w 210"/>
                  <a:gd name="T7" fmla="*/ 72 h 348"/>
                  <a:gd name="T8" fmla="*/ 36 w 210"/>
                  <a:gd name="T9" fmla="*/ 6 h 348"/>
                  <a:gd name="T10" fmla="*/ 95 w 210"/>
                  <a:gd name="T11" fmla="*/ 36 h 348"/>
                  <a:gd name="T12" fmla="*/ 197 w 210"/>
                  <a:gd name="T13" fmla="*/ 282 h 348"/>
                  <a:gd name="T14" fmla="*/ 173 w 210"/>
                  <a:gd name="T15" fmla="*/ 347 h 348"/>
                  <a:gd name="T16" fmla="*/ 155 w 210"/>
                  <a:gd name="T17" fmla="*/ 347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348">
                    <a:moveTo>
                      <a:pt x="155" y="347"/>
                    </a:moveTo>
                    <a:lnTo>
                      <a:pt x="155" y="347"/>
                    </a:lnTo>
                    <a:cubicBezTo>
                      <a:pt x="137" y="347"/>
                      <a:pt x="119" y="341"/>
                      <a:pt x="113" y="323"/>
                    </a:cubicBezTo>
                    <a:cubicBezTo>
                      <a:pt x="6" y="72"/>
                      <a:pt x="6" y="72"/>
                      <a:pt x="6" y="72"/>
                    </a:cubicBezTo>
                    <a:cubicBezTo>
                      <a:pt x="0" y="48"/>
                      <a:pt x="12" y="18"/>
                      <a:pt x="36" y="6"/>
                    </a:cubicBezTo>
                    <a:cubicBezTo>
                      <a:pt x="60" y="0"/>
                      <a:pt x="84" y="12"/>
                      <a:pt x="95" y="36"/>
                    </a:cubicBezTo>
                    <a:cubicBezTo>
                      <a:pt x="197" y="282"/>
                      <a:pt x="197" y="282"/>
                      <a:pt x="197" y="282"/>
                    </a:cubicBezTo>
                    <a:cubicBezTo>
                      <a:pt x="209" y="312"/>
                      <a:pt x="197" y="336"/>
                      <a:pt x="173" y="347"/>
                    </a:cubicBezTo>
                    <a:cubicBezTo>
                      <a:pt x="167" y="347"/>
                      <a:pt x="161" y="347"/>
                      <a:pt x="155" y="34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a:defRPr/>
                </a:pPr>
                <a:endParaRPr lang="en-US">
                  <a:ea typeface="+mn-ea"/>
                </a:endParaRPr>
              </a:p>
            </p:txBody>
          </p:sp>
          <p:sp>
            <p:nvSpPr>
              <p:cNvPr id="128" name="Freeform 89"/>
              <p:cNvSpPr>
                <a:spLocks noChangeArrowheads="1"/>
              </p:cNvSpPr>
              <p:nvPr/>
            </p:nvSpPr>
            <p:spPr bwMode="auto">
              <a:xfrm>
                <a:off x="14706752" y="6742791"/>
                <a:ext cx="155054" cy="155064"/>
              </a:xfrm>
              <a:custGeom>
                <a:avLst/>
                <a:gdLst>
                  <a:gd name="T0" fmla="*/ 246 w 295"/>
                  <a:gd name="T1" fmla="*/ 294 h 295"/>
                  <a:gd name="T2" fmla="*/ 246 w 295"/>
                  <a:gd name="T3" fmla="*/ 294 h 295"/>
                  <a:gd name="T4" fmla="*/ 210 w 295"/>
                  <a:gd name="T5" fmla="*/ 282 h 295"/>
                  <a:gd name="T6" fmla="*/ 18 w 295"/>
                  <a:gd name="T7" fmla="*/ 90 h 295"/>
                  <a:gd name="T8" fmla="*/ 18 w 295"/>
                  <a:gd name="T9" fmla="*/ 24 h 295"/>
                  <a:gd name="T10" fmla="*/ 84 w 295"/>
                  <a:gd name="T11" fmla="*/ 24 h 295"/>
                  <a:gd name="T12" fmla="*/ 276 w 295"/>
                  <a:gd name="T13" fmla="*/ 216 h 295"/>
                  <a:gd name="T14" fmla="*/ 276 w 295"/>
                  <a:gd name="T15" fmla="*/ 282 h 295"/>
                  <a:gd name="T16" fmla="*/ 246 w 295"/>
                  <a:gd name="T17" fmla="*/ 29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95">
                    <a:moveTo>
                      <a:pt x="246" y="294"/>
                    </a:moveTo>
                    <a:lnTo>
                      <a:pt x="246" y="294"/>
                    </a:lnTo>
                    <a:cubicBezTo>
                      <a:pt x="234" y="294"/>
                      <a:pt x="222" y="288"/>
                      <a:pt x="210" y="282"/>
                    </a:cubicBezTo>
                    <a:cubicBezTo>
                      <a:pt x="18" y="90"/>
                      <a:pt x="18" y="90"/>
                      <a:pt x="18" y="90"/>
                    </a:cubicBezTo>
                    <a:cubicBezTo>
                      <a:pt x="0" y="72"/>
                      <a:pt x="0" y="42"/>
                      <a:pt x="18" y="24"/>
                    </a:cubicBezTo>
                    <a:cubicBezTo>
                      <a:pt x="36" y="0"/>
                      <a:pt x="66" y="0"/>
                      <a:pt x="84" y="24"/>
                    </a:cubicBezTo>
                    <a:cubicBezTo>
                      <a:pt x="276" y="216"/>
                      <a:pt x="276" y="216"/>
                      <a:pt x="276" y="216"/>
                    </a:cubicBezTo>
                    <a:cubicBezTo>
                      <a:pt x="294" y="234"/>
                      <a:pt x="294" y="264"/>
                      <a:pt x="276" y="282"/>
                    </a:cubicBezTo>
                    <a:cubicBezTo>
                      <a:pt x="270" y="288"/>
                      <a:pt x="258" y="294"/>
                      <a:pt x="246" y="29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a:defRPr/>
                </a:pPr>
                <a:endParaRPr lang="en-US">
                  <a:ea typeface="+mn-ea"/>
                </a:endParaRPr>
              </a:p>
            </p:txBody>
          </p:sp>
          <p:sp>
            <p:nvSpPr>
              <p:cNvPr id="129" name="Freeform 90"/>
              <p:cNvSpPr>
                <a:spLocks noChangeArrowheads="1"/>
              </p:cNvSpPr>
              <p:nvPr/>
            </p:nvSpPr>
            <p:spPr bwMode="auto">
              <a:xfrm>
                <a:off x="14810892" y="6585413"/>
                <a:ext cx="189768" cy="106462"/>
              </a:xfrm>
              <a:custGeom>
                <a:avLst/>
                <a:gdLst>
                  <a:gd name="T0" fmla="*/ 305 w 360"/>
                  <a:gd name="T1" fmla="*/ 204 h 205"/>
                  <a:gd name="T2" fmla="*/ 305 w 360"/>
                  <a:gd name="T3" fmla="*/ 204 h 205"/>
                  <a:gd name="T4" fmla="*/ 287 w 360"/>
                  <a:gd name="T5" fmla="*/ 204 h 205"/>
                  <a:gd name="T6" fmla="*/ 36 w 360"/>
                  <a:gd name="T7" fmla="*/ 96 h 205"/>
                  <a:gd name="T8" fmla="*/ 12 w 360"/>
                  <a:gd name="T9" fmla="*/ 36 h 205"/>
                  <a:gd name="T10" fmla="*/ 72 w 360"/>
                  <a:gd name="T11" fmla="*/ 12 h 205"/>
                  <a:gd name="T12" fmla="*/ 323 w 360"/>
                  <a:gd name="T13" fmla="*/ 114 h 205"/>
                  <a:gd name="T14" fmla="*/ 347 w 360"/>
                  <a:gd name="T15" fmla="*/ 174 h 205"/>
                  <a:gd name="T16" fmla="*/ 305 w 360"/>
                  <a:gd name="T17" fmla="*/ 20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205">
                    <a:moveTo>
                      <a:pt x="305" y="204"/>
                    </a:moveTo>
                    <a:lnTo>
                      <a:pt x="305" y="204"/>
                    </a:lnTo>
                    <a:cubicBezTo>
                      <a:pt x="299" y="204"/>
                      <a:pt x="293" y="204"/>
                      <a:pt x="287" y="204"/>
                    </a:cubicBezTo>
                    <a:cubicBezTo>
                      <a:pt x="36" y="96"/>
                      <a:pt x="36" y="96"/>
                      <a:pt x="36" y="96"/>
                    </a:cubicBezTo>
                    <a:cubicBezTo>
                      <a:pt x="12" y="90"/>
                      <a:pt x="0" y="60"/>
                      <a:pt x="12" y="36"/>
                    </a:cubicBezTo>
                    <a:cubicBezTo>
                      <a:pt x="24" y="12"/>
                      <a:pt x="48" y="0"/>
                      <a:pt x="72" y="12"/>
                    </a:cubicBezTo>
                    <a:cubicBezTo>
                      <a:pt x="323" y="114"/>
                      <a:pt x="323" y="114"/>
                      <a:pt x="323" y="114"/>
                    </a:cubicBezTo>
                    <a:cubicBezTo>
                      <a:pt x="347" y="126"/>
                      <a:pt x="359" y="150"/>
                      <a:pt x="347" y="174"/>
                    </a:cubicBezTo>
                    <a:cubicBezTo>
                      <a:pt x="341" y="192"/>
                      <a:pt x="323" y="204"/>
                      <a:pt x="305" y="20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a:defRPr/>
                </a:pPr>
                <a:endParaRPr lang="en-US">
                  <a:ea typeface="+mn-ea"/>
                </a:endParaRPr>
              </a:p>
            </p:txBody>
          </p:sp>
          <p:sp>
            <p:nvSpPr>
              <p:cNvPr id="130" name="Freeform 91"/>
              <p:cNvSpPr>
                <a:spLocks noChangeArrowheads="1"/>
              </p:cNvSpPr>
              <p:nvPr/>
            </p:nvSpPr>
            <p:spPr bwMode="auto">
              <a:xfrm>
                <a:off x="14852548" y="6402576"/>
                <a:ext cx="192080" cy="50916"/>
              </a:xfrm>
              <a:custGeom>
                <a:avLst/>
                <a:gdLst>
                  <a:gd name="T0" fmla="*/ 317 w 366"/>
                  <a:gd name="T1" fmla="*/ 95 h 96"/>
                  <a:gd name="T2" fmla="*/ 317 w 366"/>
                  <a:gd name="T3" fmla="*/ 95 h 96"/>
                  <a:gd name="T4" fmla="*/ 317 w 366"/>
                  <a:gd name="T5" fmla="*/ 95 h 96"/>
                  <a:gd name="T6" fmla="*/ 47 w 366"/>
                  <a:gd name="T7" fmla="*/ 95 h 96"/>
                  <a:gd name="T8" fmla="*/ 0 w 366"/>
                  <a:gd name="T9" fmla="*/ 48 h 96"/>
                  <a:gd name="T10" fmla="*/ 47 w 366"/>
                  <a:gd name="T11" fmla="*/ 0 h 96"/>
                  <a:gd name="T12" fmla="*/ 47 w 366"/>
                  <a:gd name="T13" fmla="*/ 0 h 96"/>
                  <a:gd name="T14" fmla="*/ 317 w 366"/>
                  <a:gd name="T15" fmla="*/ 0 h 96"/>
                  <a:gd name="T16" fmla="*/ 365 w 366"/>
                  <a:gd name="T17" fmla="*/ 48 h 96"/>
                  <a:gd name="T18" fmla="*/ 317 w 366"/>
                  <a:gd name="T1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6" h="96">
                    <a:moveTo>
                      <a:pt x="317" y="95"/>
                    </a:moveTo>
                    <a:lnTo>
                      <a:pt x="317" y="95"/>
                    </a:lnTo>
                    <a:lnTo>
                      <a:pt x="317" y="95"/>
                    </a:lnTo>
                    <a:cubicBezTo>
                      <a:pt x="47" y="95"/>
                      <a:pt x="47" y="95"/>
                      <a:pt x="47" y="95"/>
                    </a:cubicBezTo>
                    <a:cubicBezTo>
                      <a:pt x="24" y="95"/>
                      <a:pt x="0" y="72"/>
                      <a:pt x="0" y="48"/>
                    </a:cubicBezTo>
                    <a:cubicBezTo>
                      <a:pt x="0" y="18"/>
                      <a:pt x="24" y="0"/>
                      <a:pt x="47" y="0"/>
                    </a:cubicBezTo>
                    <a:lnTo>
                      <a:pt x="47" y="0"/>
                    </a:lnTo>
                    <a:cubicBezTo>
                      <a:pt x="317" y="0"/>
                      <a:pt x="317" y="0"/>
                      <a:pt x="317" y="0"/>
                    </a:cubicBezTo>
                    <a:cubicBezTo>
                      <a:pt x="347" y="0"/>
                      <a:pt x="365" y="18"/>
                      <a:pt x="365" y="48"/>
                    </a:cubicBezTo>
                    <a:cubicBezTo>
                      <a:pt x="365" y="72"/>
                      <a:pt x="347" y="95"/>
                      <a:pt x="317" y="9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a:defRPr/>
                </a:pPr>
                <a:endParaRPr lang="en-US">
                  <a:ea typeface="+mn-ea"/>
                </a:endParaRPr>
              </a:p>
            </p:txBody>
          </p:sp>
          <p:sp>
            <p:nvSpPr>
              <p:cNvPr id="131" name="Freeform 92"/>
              <p:cNvSpPr>
                <a:spLocks noChangeArrowheads="1"/>
              </p:cNvSpPr>
              <p:nvPr/>
            </p:nvSpPr>
            <p:spPr bwMode="auto">
              <a:xfrm>
                <a:off x="14810892" y="6157251"/>
                <a:ext cx="189768" cy="111090"/>
              </a:xfrm>
              <a:custGeom>
                <a:avLst/>
                <a:gdLst>
                  <a:gd name="T0" fmla="*/ 54 w 360"/>
                  <a:gd name="T1" fmla="*/ 209 h 210"/>
                  <a:gd name="T2" fmla="*/ 54 w 360"/>
                  <a:gd name="T3" fmla="*/ 209 h 210"/>
                  <a:gd name="T4" fmla="*/ 12 w 360"/>
                  <a:gd name="T5" fmla="*/ 179 h 210"/>
                  <a:gd name="T6" fmla="*/ 36 w 360"/>
                  <a:gd name="T7" fmla="*/ 113 h 210"/>
                  <a:gd name="T8" fmla="*/ 287 w 360"/>
                  <a:gd name="T9" fmla="*/ 11 h 210"/>
                  <a:gd name="T10" fmla="*/ 347 w 360"/>
                  <a:gd name="T11" fmla="*/ 35 h 210"/>
                  <a:gd name="T12" fmla="*/ 323 w 360"/>
                  <a:gd name="T13" fmla="*/ 101 h 210"/>
                  <a:gd name="T14" fmla="*/ 72 w 360"/>
                  <a:gd name="T15" fmla="*/ 203 h 210"/>
                  <a:gd name="T16" fmla="*/ 54 w 360"/>
                  <a:gd name="T17" fmla="*/ 20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210">
                    <a:moveTo>
                      <a:pt x="54" y="209"/>
                    </a:moveTo>
                    <a:lnTo>
                      <a:pt x="54" y="209"/>
                    </a:lnTo>
                    <a:cubicBezTo>
                      <a:pt x="36" y="209"/>
                      <a:pt x="18" y="197"/>
                      <a:pt x="12" y="179"/>
                    </a:cubicBezTo>
                    <a:cubicBezTo>
                      <a:pt x="0" y="155"/>
                      <a:pt x="12" y="125"/>
                      <a:pt x="36" y="113"/>
                    </a:cubicBezTo>
                    <a:cubicBezTo>
                      <a:pt x="287" y="11"/>
                      <a:pt x="287" y="11"/>
                      <a:pt x="287" y="11"/>
                    </a:cubicBezTo>
                    <a:cubicBezTo>
                      <a:pt x="311" y="0"/>
                      <a:pt x="341" y="11"/>
                      <a:pt x="347" y="35"/>
                    </a:cubicBezTo>
                    <a:cubicBezTo>
                      <a:pt x="359" y="59"/>
                      <a:pt x="347" y="89"/>
                      <a:pt x="323" y="101"/>
                    </a:cubicBezTo>
                    <a:cubicBezTo>
                      <a:pt x="72" y="203"/>
                      <a:pt x="72" y="203"/>
                      <a:pt x="72" y="203"/>
                    </a:cubicBezTo>
                    <a:cubicBezTo>
                      <a:pt x="66" y="203"/>
                      <a:pt x="60" y="209"/>
                      <a:pt x="54" y="209"/>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a:defRPr/>
                </a:pPr>
                <a:endParaRPr lang="en-US">
                  <a:ea typeface="+mn-ea"/>
                </a:endParaRPr>
              </a:p>
            </p:txBody>
          </p:sp>
          <p:sp>
            <p:nvSpPr>
              <p:cNvPr id="132" name="Freeform 93"/>
              <p:cNvSpPr>
                <a:spLocks noChangeArrowheads="1"/>
              </p:cNvSpPr>
              <p:nvPr/>
            </p:nvSpPr>
            <p:spPr bwMode="auto">
              <a:xfrm>
                <a:off x="14706752" y="5955900"/>
                <a:ext cx="155054" cy="152749"/>
              </a:xfrm>
              <a:custGeom>
                <a:avLst/>
                <a:gdLst>
                  <a:gd name="T0" fmla="*/ 54 w 295"/>
                  <a:gd name="T1" fmla="*/ 288 h 289"/>
                  <a:gd name="T2" fmla="*/ 54 w 295"/>
                  <a:gd name="T3" fmla="*/ 288 h 289"/>
                  <a:gd name="T4" fmla="*/ 18 w 295"/>
                  <a:gd name="T5" fmla="*/ 276 h 289"/>
                  <a:gd name="T6" fmla="*/ 18 w 295"/>
                  <a:gd name="T7" fmla="*/ 210 h 289"/>
                  <a:gd name="T8" fmla="*/ 210 w 295"/>
                  <a:gd name="T9" fmla="*/ 18 h 289"/>
                  <a:gd name="T10" fmla="*/ 276 w 295"/>
                  <a:gd name="T11" fmla="*/ 18 h 289"/>
                  <a:gd name="T12" fmla="*/ 276 w 295"/>
                  <a:gd name="T13" fmla="*/ 84 h 289"/>
                  <a:gd name="T14" fmla="*/ 84 w 295"/>
                  <a:gd name="T15" fmla="*/ 276 h 289"/>
                  <a:gd name="T16" fmla="*/ 54 w 295"/>
                  <a:gd name="T17" fmla="*/ 28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289">
                    <a:moveTo>
                      <a:pt x="54" y="288"/>
                    </a:moveTo>
                    <a:lnTo>
                      <a:pt x="54" y="288"/>
                    </a:lnTo>
                    <a:cubicBezTo>
                      <a:pt x="42" y="288"/>
                      <a:pt x="30" y="288"/>
                      <a:pt x="18" y="276"/>
                    </a:cubicBezTo>
                    <a:cubicBezTo>
                      <a:pt x="0" y="258"/>
                      <a:pt x="0" y="228"/>
                      <a:pt x="18" y="210"/>
                    </a:cubicBezTo>
                    <a:cubicBezTo>
                      <a:pt x="210" y="18"/>
                      <a:pt x="210" y="18"/>
                      <a:pt x="210" y="18"/>
                    </a:cubicBezTo>
                    <a:cubicBezTo>
                      <a:pt x="228" y="0"/>
                      <a:pt x="258" y="0"/>
                      <a:pt x="276" y="18"/>
                    </a:cubicBezTo>
                    <a:cubicBezTo>
                      <a:pt x="294" y="36"/>
                      <a:pt x="294" y="66"/>
                      <a:pt x="276" y="84"/>
                    </a:cubicBezTo>
                    <a:cubicBezTo>
                      <a:pt x="84" y="276"/>
                      <a:pt x="84" y="276"/>
                      <a:pt x="84" y="276"/>
                    </a:cubicBezTo>
                    <a:cubicBezTo>
                      <a:pt x="78" y="288"/>
                      <a:pt x="66" y="288"/>
                      <a:pt x="54" y="28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a:defRPr/>
                </a:pPr>
                <a:endParaRPr lang="en-US">
                  <a:ea typeface="+mn-ea"/>
                </a:endParaRPr>
              </a:p>
            </p:txBody>
          </p:sp>
          <p:sp>
            <p:nvSpPr>
              <p:cNvPr id="133" name="Freeform 94"/>
              <p:cNvSpPr>
                <a:spLocks noChangeArrowheads="1"/>
              </p:cNvSpPr>
              <p:nvPr/>
            </p:nvSpPr>
            <p:spPr bwMode="auto">
              <a:xfrm>
                <a:off x="14549384" y="5819351"/>
                <a:ext cx="111083" cy="185151"/>
              </a:xfrm>
              <a:custGeom>
                <a:avLst/>
                <a:gdLst>
                  <a:gd name="T0" fmla="*/ 53 w 210"/>
                  <a:gd name="T1" fmla="*/ 353 h 354"/>
                  <a:gd name="T2" fmla="*/ 53 w 210"/>
                  <a:gd name="T3" fmla="*/ 353 h 354"/>
                  <a:gd name="T4" fmla="*/ 36 w 210"/>
                  <a:gd name="T5" fmla="*/ 347 h 354"/>
                  <a:gd name="T6" fmla="*/ 6 w 210"/>
                  <a:gd name="T7" fmla="*/ 287 h 354"/>
                  <a:gd name="T8" fmla="*/ 113 w 210"/>
                  <a:gd name="T9" fmla="*/ 36 h 354"/>
                  <a:gd name="T10" fmla="*/ 173 w 210"/>
                  <a:gd name="T11" fmla="*/ 12 h 354"/>
                  <a:gd name="T12" fmla="*/ 197 w 210"/>
                  <a:gd name="T13" fmla="*/ 72 h 354"/>
                  <a:gd name="T14" fmla="*/ 95 w 210"/>
                  <a:gd name="T15" fmla="*/ 323 h 354"/>
                  <a:gd name="T16" fmla="*/ 53 w 210"/>
                  <a:gd name="T17" fmla="*/ 35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354">
                    <a:moveTo>
                      <a:pt x="53" y="353"/>
                    </a:moveTo>
                    <a:lnTo>
                      <a:pt x="53" y="353"/>
                    </a:lnTo>
                    <a:cubicBezTo>
                      <a:pt x="48" y="353"/>
                      <a:pt x="42" y="353"/>
                      <a:pt x="36" y="347"/>
                    </a:cubicBezTo>
                    <a:cubicBezTo>
                      <a:pt x="12" y="341"/>
                      <a:pt x="0" y="311"/>
                      <a:pt x="6" y="287"/>
                    </a:cubicBezTo>
                    <a:cubicBezTo>
                      <a:pt x="113" y="36"/>
                      <a:pt x="113" y="36"/>
                      <a:pt x="113" y="36"/>
                    </a:cubicBezTo>
                    <a:cubicBezTo>
                      <a:pt x="119" y="12"/>
                      <a:pt x="149" y="0"/>
                      <a:pt x="173" y="12"/>
                    </a:cubicBezTo>
                    <a:cubicBezTo>
                      <a:pt x="197" y="24"/>
                      <a:pt x="209" y="48"/>
                      <a:pt x="197" y="72"/>
                    </a:cubicBezTo>
                    <a:cubicBezTo>
                      <a:pt x="95" y="323"/>
                      <a:pt x="95" y="323"/>
                      <a:pt x="95" y="323"/>
                    </a:cubicBezTo>
                    <a:cubicBezTo>
                      <a:pt x="89" y="341"/>
                      <a:pt x="71" y="353"/>
                      <a:pt x="53" y="35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a:defRPr/>
                </a:pPr>
                <a:endParaRPr lang="en-US">
                  <a:ea typeface="+mn-ea"/>
                </a:endParaRPr>
              </a:p>
            </p:txBody>
          </p:sp>
          <p:sp>
            <p:nvSpPr>
              <p:cNvPr id="134" name="Freeform 95"/>
              <p:cNvSpPr>
                <a:spLocks noChangeArrowheads="1"/>
              </p:cNvSpPr>
              <p:nvPr/>
            </p:nvSpPr>
            <p:spPr bwMode="auto">
              <a:xfrm>
                <a:off x="14188363" y="6113277"/>
                <a:ext cx="402677" cy="629513"/>
              </a:xfrm>
              <a:custGeom>
                <a:avLst/>
                <a:gdLst>
                  <a:gd name="T0" fmla="*/ 347 w 767"/>
                  <a:gd name="T1" fmla="*/ 641 h 1198"/>
                  <a:gd name="T2" fmla="*/ 347 w 767"/>
                  <a:gd name="T3" fmla="*/ 641 h 1198"/>
                  <a:gd name="T4" fmla="*/ 24 w 767"/>
                  <a:gd name="T5" fmla="*/ 365 h 1198"/>
                  <a:gd name="T6" fmla="*/ 347 w 767"/>
                  <a:gd name="T7" fmla="*/ 78 h 1198"/>
                  <a:gd name="T8" fmla="*/ 347 w 767"/>
                  <a:gd name="T9" fmla="*/ 48 h 1198"/>
                  <a:gd name="T10" fmla="*/ 389 w 767"/>
                  <a:gd name="T11" fmla="*/ 0 h 1198"/>
                  <a:gd name="T12" fmla="*/ 431 w 767"/>
                  <a:gd name="T13" fmla="*/ 48 h 1198"/>
                  <a:gd name="T14" fmla="*/ 431 w 767"/>
                  <a:gd name="T15" fmla="*/ 78 h 1198"/>
                  <a:gd name="T16" fmla="*/ 755 w 767"/>
                  <a:gd name="T17" fmla="*/ 281 h 1198"/>
                  <a:gd name="T18" fmla="*/ 671 w 767"/>
                  <a:gd name="T19" fmla="*/ 365 h 1198"/>
                  <a:gd name="T20" fmla="*/ 431 w 767"/>
                  <a:gd name="T21" fmla="*/ 215 h 1198"/>
                  <a:gd name="T22" fmla="*/ 431 w 767"/>
                  <a:gd name="T23" fmla="*/ 473 h 1198"/>
                  <a:gd name="T24" fmla="*/ 766 w 767"/>
                  <a:gd name="T25" fmla="*/ 778 h 1198"/>
                  <a:gd name="T26" fmla="*/ 431 w 767"/>
                  <a:gd name="T27" fmla="*/ 1066 h 1198"/>
                  <a:gd name="T28" fmla="*/ 431 w 767"/>
                  <a:gd name="T29" fmla="*/ 1150 h 1198"/>
                  <a:gd name="T30" fmla="*/ 389 w 767"/>
                  <a:gd name="T31" fmla="*/ 1197 h 1198"/>
                  <a:gd name="T32" fmla="*/ 347 w 767"/>
                  <a:gd name="T33" fmla="*/ 1150 h 1198"/>
                  <a:gd name="T34" fmla="*/ 347 w 767"/>
                  <a:gd name="T35" fmla="*/ 1066 h 1198"/>
                  <a:gd name="T36" fmla="*/ 0 w 767"/>
                  <a:gd name="T37" fmla="*/ 814 h 1198"/>
                  <a:gd name="T38" fmla="*/ 84 w 767"/>
                  <a:gd name="T39" fmla="*/ 730 h 1198"/>
                  <a:gd name="T40" fmla="*/ 347 w 767"/>
                  <a:gd name="T41" fmla="*/ 928 h 1198"/>
                  <a:gd name="T42" fmla="*/ 347 w 767"/>
                  <a:gd name="T43" fmla="*/ 641 h 1198"/>
                  <a:gd name="T44" fmla="*/ 347 w 767"/>
                  <a:gd name="T45" fmla="*/ 215 h 1198"/>
                  <a:gd name="T46" fmla="*/ 347 w 767"/>
                  <a:gd name="T47" fmla="*/ 215 h 1198"/>
                  <a:gd name="T48" fmla="*/ 191 w 767"/>
                  <a:gd name="T49" fmla="*/ 329 h 1198"/>
                  <a:gd name="T50" fmla="*/ 347 w 767"/>
                  <a:gd name="T51" fmla="*/ 461 h 1198"/>
                  <a:gd name="T52" fmla="*/ 347 w 767"/>
                  <a:gd name="T53" fmla="*/ 215 h 1198"/>
                  <a:gd name="T54" fmla="*/ 431 w 767"/>
                  <a:gd name="T55" fmla="*/ 928 h 1198"/>
                  <a:gd name="T56" fmla="*/ 431 w 767"/>
                  <a:gd name="T57" fmla="*/ 928 h 1198"/>
                  <a:gd name="T58" fmla="*/ 599 w 767"/>
                  <a:gd name="T59" fmla="*/ 790 h 1198"/>
                  <a:gd name="T60" fmla="*/ 431 w 767"/>
                  <a:gd name="T61" fmla="*/ 659 h 1198"/>
                  <a:gd name="T62" fmla="*/ 431 w 767"/>
                  <a:gd name="T63" fmla="*/ 928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1198">
                    <a:moveTo>
                      <a:pt x="347" y="641"/>
                    </a:moveTo>
                    <a:lnTo>
                      <a:pt x="347" y="641"/>
                    </a:lnTo>
                    <a:cubicBezTo>
                      <a:pt x="144" y="605"/>
                      <a:pt x="24" y="515"/>
                      <a:pt x="24" y="365"/>
                    </a:cubicBezTo>
                    <a:cubicBezTo>
                      <a:pt x="24" y="179"/>
                      <a:pt x="180" y="84"/>
                      <a:pt x="347" y="78"/>
                    </a:cubicBezTo>
                    <a:cubicBezTo>
                      <a:pt x="347" y="48"/>
                      <a:pt x="347" y="48"/>
                      <a:pt x="347" y="48"/>
                    </a:cubicBezTo>
                    <a:cubicBezTo>
                      <a:pt x="347" y="24"/>
                      <a:pt x="365" y="0"/>
                      <a:pt x="389" y="0"/>
                    </a:cubicBezTo>
                    <a:cubicBezTo>
                      <a:pt x="413" y="0"/>
                      <a:pt x="431" y="24"/>
                      <a:pt x="431" y="48"/>
                    </a:cubicBezTo>
                    <a:cubicBezTo>
                      <a:pt x="431" y="78"/>
                      <a:pt x="431" y="78"/>
                      <a:pt x="431" y="78"/>
                    </a:cubicBezTo>
                    <a:cubicBezTo>
                      <a:pt x="533" y="78"/>
                      <a:pt x="755" y="143"/>
                      <a:pt x="755" y="281"/>
                    </a:cubicBezTo>
                    <a:cubicBezTo>
                      <a:pt x="755" y="335"/>
                      <a:pt x="713" y="365"/>
                      <a:pt x="671" y="365"/>
                    </a:cubicBezTo>
                    <a:cubicBezTo>
                      <a:pt x="581" y="365"/>
                      <a:pt x="581" y="221"/>
                      <a:pt x="431" y="215"/>
                    </a:cubicBezTo>
                    <a:cubicBezTo>
                      <a:pt x="431" y="473"/>
                      <a:pt x="431" y="473"/>
                      <a:pt x="431" y="473"/>
                    </a:cubicBezTo>
                    <a:cubicBezTo>
                      <a:pt x="611" y="515"/>
                      <a:pt x="766" y="569"/>
                      <a:pt x="766" y="778"/>
                    </a:cubicBezTo>
                    <a:cubicBezTo>
                      <a:pt x="766" y="958"/>
                      <a:pt x="635" y="1054"/>
                      <a:pt x="431" y="1066"/>
                    </a:cubicBezTo>
                    <a:cubicBezTo>
                      <a:pt x="431" y="1150"/>
                      <a:pt x="431" y="1150"/>
                      <a:pt x="431" y="1150"/>
                    </a:cubicBezTo>
                    <a:cubicBezTo>
                      <a:pt x="431" y="1173"/>
                      <a:pt x="413" y="1197"/>
                      <a:pt x="389" y="1197"/>
                    </a:cubicBezTo>
                    <a:cubicBezTo>
                      <a:pt x="365" y="1197"/>
                      <a:pt x="347" y="1173"/>
                      <a:pt x="347" y="1150"/>
                    </a:cubicBezTo>
                    <a:cubicBezTo>
                      <a:pt x="347" y="1066"/>
                      <a:pt x="347" y="1066"/>
                      <a:pt x="347" y="1066"/>
                    </a:cubicBezTo>
                    <a:cubicBezTo>
                      <a:pt x="114" y="1060"/>
                      <a:pt x="0" y="922"/>
                      <a:pt x="0" y="814"/>
                    </a:cubicBezTo>
                    <a:cubicBezTo>
                      <a:pt x="0" y="760"/>
                      <a:pt x="36" y="730"/>
                      <a:pt x="84" y="730"/>
                    </a:cubicBezTo>
                    <a:cubicBezTo>
                      <a:pt x="239" y="730"/>
                      <a:pt x="120" y="916"/>
                      <a:pt x="347" y="928"/>
                    </a:cubicBezTo>
                    <a:lnTo>
                      <a:pt x="347" y="641"/>
                    </a:lnTo>
                    <a:close/>
                    <a:moveTo>
                      <a:pt x="347" y="215"/>
                    </a:moveTo>
                    <a:lnTo>
                      <a:pt x="347" y="215"/>
                    </a:lnTo>
                    <a:cubicBezTo>
                      <a:pt x="257" y="221"/>
                      <a:pt x="191" y="275"/>
                      <a:pt x="191" y="329"/>
                    </a:cubicBezTo>
                    <a:cubicBezTo>
                      <a:pt x="191" y="401"/>
                      <a:pt x="246" y="437"/>
                      <a:pt x="347" y="461"/>
                    </a:cubicBezTo>
                    <a:lnTo>
                      <a:pt x="347" y="215"/>
                    </a:lnTo>
                    <a:close/>
                    <a:moveTo>
                      <a:pt x="431" y="928"/>
                    </a:moveTo>
                    <a:lnTo>
                      <a:pt x="431" y="928"/>
                    </a:lnTo>
                    <a:cubicBezTo>
                      <a:pt x="509" y="922"/>
                      <a:pt x="599" y="880"/>
                      <a:pt x="599" y="790"/>
                    </a:cubicBezTo>
                    <a:cubicBezTo>
                      <a:pt x="599" y="701"/>
                      <a:pt x="503" y="670"/>
                      <a:pt x="431" y="659"/>
                    </a:cubicBezTo>
                    <a:lnTo>
                      <a:pt x="431" y="928"/>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a:defRPr/>
                </a:pPr>
                <a:endParaRPr lang="en-US">
                  <a:ea typeface="+mn-ea"/>
                </a:endParaRPr>
              </a:p>
            </p:txBody>
          </p:sp>
        </p:grpSp>
        <p:sp>
          <p:nvSpPr>
            <p:cNvPr id="245" name="Rectangle 36"/>
            <p:cNvSpPr>
              <a:spLocks noChangeArrowheads="1"/>
            </p:cNvSpPr>
            <p:nvPr/>
          </p:nvSpPr>
          <p:spPr bwMode="auto">
            <a:xfrm>
              <a:off x="1703918" y="2151250"/>
              <a:ext cx="2704975" cy="75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6" tIns="34283" rIns="68566" bIns="34283">
              <a:spAutoFit/>
            </a:bodyPr>
            <a:lstStyle/>
            <a:p>
              <a:pPr algn="ctr">
                <a:lnSpc>
                  <a:spcPct val="130000"/>
                </a:lnSpc>
              </a:pPr>
              <a:r>
                <a:rPr lang="en-US" dirty="0">
                  <a:ea typeface="Open Sans" charset="0"/>
                </a:rPr>
                <a:t>Physician-Focused Payment Model Technician Advisory Committee (PTAC)</a:t>
              </a:r>
            </a:p>
          </p:txBody>
        </p:sp>
      </p:grpSp>
      <p:sp>
        <p:nvSpPr>
          <p:cNvPr id="5" name="TextBox 4"/>
          <p:cNvSpPr txBox="1"/>
          <p:nvPr/>
        </p:nvSpPr>
        <p:spPr>
          <a:xfrm>
            <a:off x="5902002" y="6597192"/>
            <a:ext cx="2884544" cy="157735"/>
          </a:xfrm>
          <a:prstGeom prst="rect">
            <a:avLst/>
          </a:prstGeom>
          <a:noFill/>
        </p:spPr>
        <p:txBody>
          <a:bodyPr wrap="square" lIns="34290" tIns="17145" rIns="34290" bIns="17145" rtlCol="0">
            <a:spAutoFit/>
          </a:bodyPr>
          <a:lstStyle/>
          <a:p>
            <a:r>
              <a:rPr lang="en-US" sz="800" dirty="0"/>
              <a:t>*Congressional Budget Office</a:t>
            </a:r>
          </a:p>
        </p:txBody>
      </p:sp>
      <p:sp>
        <p:nvSpPr>
          <p:cNvPr id="247" name="Rectangle 246"/>
          <p:cNvSpPr/>
          <p:nvPr/>
        </p:nvSpPr>
        <p:spPr>
          <a:xfrm>
            <a:off x="7230270" y="6600344"/>
            <a:ext cx="1774845" cy="157735"/>
          </a:xfrm>
          <a:prstGeom prst="rect">
            <a:avLst/>
          </a:prstGeom>
        </p:spPr>
        <p:txBody>
          <a:bodyPr wrap="none" lIns="34290" tIns="17145" rIns="34290" bIns="17145">
            <a:spAutoFit/>
          </a:bodyPr>
          <a:lstStyle/>
          <a:p>
            <a:r>
              <a:rPr lang="en-US" sz="800" dirty="0"/>
              <a:t>https://www.cbo.gov/publication/44363</a:t>
            </a:r>
          </a:p>
        </p:txBody>
      </p:sp>
      <p:grpSp>
        <p:nvGrpSpPr>
          <p:cNvPr id="19" name="Group 18"/>
          <p:cNvGrpSpPr/>
          <p:nvPr/>
        </p:nvGrpSpPr>
        <p:grpSpPr>
          <a:xfrm>
            <a:off x="4724401" y="4229743"/>
            <a:ext cx="3612145" cy="1778876"/>
            <a:chOff x="4685918" y="3028951"/>
            <a:chExt cx="3612145" cy="1334157"/>
          </a:xfrm>
        </p:grpSpPr>
        <p:sp>
          <p:nvSpPr>
            <p:cNvPr id="21" name="Rectangle 61"/>
            <p:cNvSpPr>
              <a:spLocks noChangeArrowheads="1"/>
            </p:cNvSpPr>
            <p:nvPr/>
          </p:nvSpPr>
          <p:spPr bwMode="auto">
            <a:xfrm>
              <a:off x="4685918" y="3831050"/>
              <a:ext cx="3612145" cy="53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6" tIns="34283" rIns="68566" bIns="34283">
              <a:spAutoFit/>
            </a:bodyPr>
            <a:lstStyle/>
            <a:p>
              <a:pPr algn="ctr">
                <a:lnSpc>
                  <a:spcPct val="130000"/>
                </a:lnSpc>
              </a:pPr>
              <a:r>
                <a:rPr lang="en-US" dirty="0">
                  <a:ea typeface="Open Sans" charset="0"/>
                </a:rPr>
                <a:t>Lack of access attributes to only </a:t>
              </a:r>
              <a:endParaRPr lang="en-US" dirty="0" smtClean="0">
                <a:ea typeface="Open Sans" charset="0"/>
              </a:endParaRPr>
            </a:p>
            <a:p>
              <a:pPr algn="ctr">
                <a:lnSpc>
                  <a:spcPct val="130000"/>
                </a:lnSpc>
              </a:pPr>
              <a:r>
                <a:rPr lang="en-US" dirty="0" smtClean="0">
                  <a:ea typeface="Open Sans" charset="0"/>
                </a:rPr>
                <a:t>One </a:t>
              </a:r>
              <a:r>
                <a:rPr lang="en-US" dirty="0">
                  <a:ea typeface="Open Sans" charset="0"/>
                </a:rPr>
                <a:t>Geriatrician for every 2,200 elders</a:t>
              </a:r>
            </a:p>
          </p:txBody>
        </p:sp>
        <p:sp>
          <p:nvSpPr>
            <p:cNvPr id="22" name="Rectangle 62"/>
            <p:cNvSpPr>
              <a:spLocks noChangeArrowheads="1"/>
            </p:cNvSpPr>
            <p:nvPr/>
          </p:nvSpPr>
          <p:spPr bwMode="auto">
            <a:xfrm>
              <a:off x="5075917" y="3439162"/>
              <a:ext cx="2533294" cy="327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66" tIns="34283" rIns="68566" bIns="34283">
              <a:spAutoFit/>
            </a:bodyPr>
            <a:lstStyle/>
            <a:p>
              <a:pPr algn="ctr">
                <a:lnSpc>
                  <a:spcPct val="130000"/>
                </a:lnSpc>
              </a:pPr>
              <a:r>
                <a:rPr lang="en-US" sz="2000" b="1" dirty="0">
                  <a:ea typeface="Open Sans" charset="0"/>
                </a:rPr>
                <a:t>Access to Geriatricians</a:t>
              </a:r>
            </a:p>
          </p:txBody>
        </p:sp>
        <p:sp>
          <p:nvSpPr>
            <p:cNvPr id="248" name="Freeform 247"/>
            <p:cNvSpPr>
              <a:spLocks noChangeArrowheads="1"/>
            </p:cNvSpPr>
            <p:nvPr/>
          </p:nvSpPr>
          <p:spPr bwMode="auto">
            <a:xfrm>
              <a:off x="6096001" y="3028951"/>
              <a:ext cx="389500" cy="403172"/>
            </a:xfrm>
            <a:custGeom>
              <a:avLst/>
              <a:gdLst>
                <a:gd name="T0" fmla="*/ 2147483647 w 602"/>
                <a:gd name="T1" fmla="*/ 2147483647 h 580"/>
                <a:gd name="T2" fmla="*/ 2147483647 w 602"/>
                <a:gd name="T3" fmla="*/ 2147483647 h 580"/>
                <a:gd name="T4" fmla="*/ 2147483647 w 602"/>
                <a:gd name="T5" fmla="*/ 2147483647 h 580"/>
                <a:gd name="T6" fmla="*/ 2147483647 w 602"/>
                <a:gd name="T7" fmla="*/ 2147483647 h 580"/>
                <a:gd name="T8" fmla="*/ 2147483647 w 602"/>
                <a:gd name="T9" fmla="*/ 2147483647 h 580"/>
                <a:gd name="T10" fmla="*/ 0 w 602"/>
                <a:gd name="T11" fmla="*/ 2147483647 h 580"/>
                <a:gd name="T12" fmla="*/ 0 w 602"/>
                <a:gd name="T13" fmla="*/ 2147483647 h 580"/>
                <a:gd name="T14" fmla="*/ 0 w 602"/>
                <a:gd name="T15" fmla="*/ 2147483647 h 580"/>
                <a:gd name="T16" fmla="*/ 2147483647 w 602"/>
                <a:gd name="T17" fmla="*/ 2147483647 h 580"/>
                <a:gd name="T18" fmla="*/ 2147483647 w 602"/>
                <a:gd name="T19" fmla="*/ 2147483647 h 580"/>
                <a:gd name="T20" fmla="*/ 2147483647 w 602"/>
                <a:gd name="T21" fmla="*/ 2147483647 h 580"/>
                <a:gd name="T22" fmla="*/ 2147483647 w 602"/>
                <a:gd name="T23" fmla="*/ 2147483647 h 580"/>
                <a:gd name="T24" fmla="*/ 2147483647 w 602"/>
                <a:gd name="T25" fmla="*/ 2147483647 h 580"/>
                <a:gd name="T26" fmla="*/ 2147483647 w 602"/>
                <a:gd name="T27" fmla="*/ 2147483647 h 580"/>
                <a:gd name="T28" fmla="*/ 2147483647 w 602"/>
                <a:gd name="T29" fmla="*/ 2147483647 h 580"/>
                <a:gd name="T30" fmla="*/ 2147483647 w 602"/>
                <a:gd name="T31" fmla="*/ 2147483647 h 580"/>
                <a:gd name="T32" fmla="*/ 2147483647 w 602"/>
                <a:gd name="T33" fmla="*/ 0 h 580"/>
                <a:gd name="T34" fmla="*/ 2147483647 w 602"/>
                <a:gd name="T35" fmla="*/ 2147483647 h 580"/>
                <a:gd name="T36" fmla="*/ 2147483647 w 602"/>
                <a:gd name="T37" fmla="*/ 2147483647 h 580"/>
                <a:gd name="T38" fmla="*/ 2147483647 w 602"/>
                <a:gd name="T39" fmla="*/ 2147483647 h 580"/>
                <a:gd name="T40" fmla="*/ 2147483647 w 602"/>
                <a:gd name="T41" fmla="*/ 2147483647 h 580"/>
                <a:gd name="T42" fmla="*/ 2147483647 w 602"/>
                <a:gd name="T43" fmla="*/ 2147483647 h 580"/>
                <a:gd name="T44" fmla="*/ 2147483647 w 602"/>
                <a:gd name="T45" fmla="*/ 2147483647 h 580"/>
                <a:gd name="T46" fmla="*/ 2147483647 w 602"/>
                <a:gd name="T47" fmla="*/ 2147483647 h 580"/>
                <a:gd name="T48" fmla="*/ 2147483647 w 602"/>
                <a:gd name="T49" fmla="*/ 2147483647 h 580"/>
                <a:gd name="T50" fmla="*/ 2147483647 w 602"/>
                <a:gd name="T51" fmla="*/ 2147483647 h 580"/>
                <a:gd name="T52" fmla="*/ 2147483647 w 602"/>
                <a:gd name="T53" fmla="*/ 2147483647 h 580"/>
                <a:gd name="T54" fmla="*/ 2147483647 w 602"/>
                <a:gd name="T55" fmla="*/ 2147483647 h 580"/>
                <a:gd name="T56" fmla="*/ 2147483647 w 602"/>
                <a:gd name="T57" fmla="*/ 2147483647 h 580"/>
                <a:gd name="T58" fmla="*/ 2147483647 w 602"/>
                <a:gd name="T59" fmla="*/ 2147483647 h 580"/>
                <a:gd name="T60" fmla="*/ 2147483647 w 602"/>
                <a:gd name="T61" fmla="*/ 2147483647 h 580"/>
                <a:gd name="T62" fmla="*/ 2147483647 w 602"/>
                <a:gd name="T63" fmla="*/ 2147483647 h 580"/>
                <a:gd name="T64" fmla="*/ 2147483647 w 602"/>
                <a:gd name="T65" fmla="*/ 2147483647 h 580"/>
                <a:gd name="T66" fmla="*/ 2147483647 w 602"/>
                <a:gd name="T67" fmla="*/ 2147483647 h 580"/>
                <a:gd name="T68" fmla="*/ 2147483647 w 602"/>
                <a:gd name="T69" fmla="*/ 2147483647 h 580"/>
                <a:gd name="T70" fmla="*/ 2147483647 w 602"/>
                <a:gd name="T71" fmla="*/ 2147483647 h 580"/>
                <a:gd name="T72" fmla="*/ 2147483647 w 602"/>
                <a:gd name="T73" fmla="*/ 2147483647 h 580"/>
                <a:gd name="T74" fmla="*/ 2147483647 w 602"/>
                <a:gd name="T75" fmla="*/ 2147483647 h 580"/>
                <a:gd name="T76" fmla="*/ 2147483647 w 602"/>
                <a:gd name="T77" fmla="*/ 2147483647 h 580"/>
                <a:gd name="T78" fmla="*/ 2147483647 w 602"/>
                <a:gd name="T79" fmla="*/ 2147483647 h 5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02" h="580">
                  <a:moveTo>
                    <a:pt x="601" y="551"/>
                  </a:moveTo>
                  <a:lnTo>
                    <a:pt x="601" y="551"/>
                  </a:lnTo>
                  <a:cubicBezTo>
                    <a:pt x="601" y="572"/>
                    <a:pt x="587" y="579"/>
                    <a:pt x="573" y="579"/>
                  </a:cubicBezTo>
                  <a:cubicBezTo>
                    <a:pt x="29" y="579"/>
                    <a:pt x="29" y="579"/>
                    <a:pt x="29" y="579"/>
                  </a:cubicBezTo>
                  <a:cubicBezTo>
                    <a:pt x="7" y="579"/>
                    <a:pt x="0" y="572"/>
                    <a:pt x="0" y="551"/>
                  </a:cubicBezTo>
                  <a:cubicBezTo>
                    <a:pt x="0" y="551"/>
                    <a:pt x="0" y="452"/>
                    <a:pt x="71" y="410"/>
                  </a:cubicBezTo>
                  <a:cubicBezTo>
                    <a:pt x="120" y="388"/>
                    <a:pt x="99" y="410"/>
                    <a:pt x="163" y="381"/>
                  </a:cubicBezTo>
                  <a:cubicBezTo>
                    <a:pt x="219" y="360"/>
                    <a:pt x="233" y="353"/>
                    <a:pt x="233" y="353"/>
                  </a:cubicBezTo>
                  <a:cubicBezTo>
                    <a:pt x="233" y="296"/>
                    <a:pt x="233" y="296"/>
                    <a:pt x="233" y="296"/>
                  </a:cubicBezTo>
                  <a:cubicBezTo>
                    <a:pt x="233" y="296"/>
                    <a:pt x="212" y="275"/>
                    <a:pt x="205" y="226"/>
                  </a:cubicBezTo>
                  <a:cubicBezTo>
                    <a:pt x="191" y="233"/>
                    <a:pt x="184" y="212"/>
                    <a:pt x="184" y="198"/>
                  </a:cubicBezTo>
                  <a:cubicBezTo>
                    <a:pt x="184" y="183"/>
                    <a:pt x="177" y="148"/>
                    <a:pt x="198" y="148"/>
                  </a:cubicBezTo>
                  <a:cubicBezTo>
                    <a:pt x="191" y="127"/>
                    <a:pt x="191" y="99"/>
                    <a:pt x="191" y="92"/>
                  </a:cubicBezTo>
                  <a:cubicBezTo>
                    <a:pt x="191" y="49"/>
                    <a:pt x="233" y="0"/>
                    <a:pt x="297" y="0"/>
                  </a:cubicBezTo>
                  <a:cubicBezTo>
                    <a:pt x="375" y="0"/>
                    <a:pt x="403" y="49"/>
                    <a:pt x="410" y="92"/>
                  </a:cubicBezTo>
                  <a:cubicBezTo>
                    <a:pt x="410" y="99"/>
                    <a:pt x="410" y="127"/>
                    <a:pt x="403" y="148"/>
                  </a:cubicBezTo>
                  <a:cubicBezTo>
                    <a:pt x="424" y="148"/>
                    <a:pt x="417" y="183"/>
                    <a:pt x="410" y="198"/>
                  </a:cubicBezTo>
                  <a:cubicBezTo>
                    <a:pt x="410" y="212"/>
                    <a:pt x="410" y="233"/>
                    <a:pt x="396" y="226"/>
                  </a:cubicBezTo>
                  <a:cubicBezTo>
                    <a:pt x="389" y="275"/>
                    <a:pt x="368" y="296"/>
                    <a:pt x="368" y="296"/>
                  </a:cubicBezTo>
                  <a:cubicBezTo>
                    <a:pt x="368" y="353"/>
                    <a:pt x="368" y="353"/>
                    <a:pt x="368" y="353"/>
                  </a:cubicBezTo>
                  <a:cubicBezTo>
                    <a:pt x="368" y="353"/>
                    <a:pt x="382" y="360"/>
                    <a:pt x="438" y="381"/>
                  </a:cubicBezTo>
                  <a:cubicBezTo>
                    <a:pt x="495" y="410"/>
                    <a:pt x="481" y="388"/>
                    <a:pt x="523" y="410"/>
                  </a:cubicBezTo>
                  <a:cubicBezTo>
                    <a:pt x="537" y="417"/>
                    <a:pt x="551" y="431"/>
                    <a:pt x="559" y="438"/>
                  </a:cubicBezTo>
                  <a:cubicBezTo>
                    <a:pt x="453" y="438"/>
                    <a:pt x="453" y="438"/>
                    <a:pt x="453" y="438"/>
                  </a:cubicBezTo>
                  <a:cubicBezTo>
                    <a:pt x="417" y="438"/>
                    <a:pt x="396" y="466"/>
                    <a:pt x="396" y="494"/>
                  </a:cubicBezTo>
                  <a:cubicBezTo>
                    <a:pt x="396" y="530"/>
                    <a:pt x="417" y="551"/>
                    <a:pt x="453" y="551"/>
                  </a:cubicBezTo>
                  <a:cubicBezTo>
                    <a:pt x="566" y="551"/>
                    <a:pt x="566" y="551"/>
                    <a:pt x="566" y="551"/>
                  </a:cubicBezTo>
                  <a:cubicBezTo>
                    <a:pt x="580" y="551"/>
                    <a:pt x="587" y="551"/>
                    <a:pt x="601" y="537"/>
                  </a:cubicBezTo>
                  <a:cubicBezTo>
                    <a:pt x="601" y="551"/>
                    <a:pt x="601" y="551"/>
                    <a:pt x="601" y="551"/>
                  </a:cubicBezTo>
                  <a:close/>
                  <a:moveTo>
                    <a:pt x="566" y="523"/>
                  </a:moveTo>
                  <a:lnTo>
                    <a:pt x="566" y="523"/>
                  </a:lnTo>
                  <a:cubicBezTo>
                    <a:pt x="453" y="523"/>
                    <a:pt x="453" y="523"/>
                    <a:pt x="453" y="523"/>
                  </a:cubicBezTo>
                  <a:cubicBezTo>
                    <a:pt x="431" y="523"/>
                    <a:pt x="424" y="516"/>
                    <a:pt x="424" y="494"/>
                  </a:cubicBezTo>
                  <a:cubicBezTo>
                    <a:pt x="424" y="480"/>
                    <a:pt x="431" y="466"/>
                    <a:pt x="453" y="466"/>
                  </a:cubicBezTo>
                  <a:cubicBezTo>
                    <a:pt x="566" y="466"/>
                    <a:pt x="566" y="466"/>
                    <a:pt x="566" y="466"/>
                  </a:cubicBezTo>
                  <a:cubicBezTo>
                    <a:pt x="580" y="466"/>
                    <a:pt x="594" y="480"/>
                    <a:pt x="594" y="494"/>
                  </a:cubicBezTo>
                  <a:cubicBezTo>
                    <a:pt x="594" y="516"/>
                    <a:pt x="580" y="523"/>
                    <a:pt x="566" y="523"/>
                  </a:cubicBezTo>
                  <a:close/>
                </a:path>
              </a:pathLst>
            </a:custGeom>
            <a:solidFill>
              <a:srgbClr val="69967F"/>
            </a:solidFill>
            <a:ln>
              <a:noFill/>
            </a:ln>
            <a:extLst/>
          </p:spPr>
          <p:txBody>
            <a:bodyPr wrap="none" lIns="34290" tIns="17145" rIns="34290" bIns="17145" anchor="ctr"/>
            <a:lstStyle>
              <a:defPPr>
                <a:defRPr lang="en-US"/>
              </a:defPPr>
              <a:lvl1pPr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5pPr>
              <a:lvl6pPr marL="2286000" algn="l" defTabSz="914400" rtl="0" eaLnBrk="1" latinLnBrk="0" hangingPunct="1">
                <a:defRPr sz="3600" kern="1200">
                  <a:solidFill>
                    <a:schemeClr val="tx1"/>
                  </a:solidFill>
                  <a:latin typeface="Lato Light" pitchFamily="-65" charset="0"/>
                  <a:ea typeface="MS PGothic" pitchFamily="34" charset="-128"/>
                  <a:cs typeface="+mn-cs"/>
                </a:defRPr>
              </a:lvl6pPr>
              <a:lvl7pPr marL="2743200" algn="l" defTabSz="914400" rtl="0" eaLnBrk="1" latinLnBrk="0" hangingPunct="1">
                <a:defRPr sz="3600" kern="1200">
                  <a:solidFill>
                    <a:schemeClr val="tx1"/>
                  </a:solidFill>
                  <a:latin typeface="Lato Light" pitchFamily="-65" charset="0"/>
                  <a:ea typeface="MS PGothic" pitchFamily="34" charset="-128"/>
                  <a:cs typeface="+mn-cs"/>
                </a:defRPr>
              </a:lvl7pPr>
              <a:lvl8pPr marL="3200400" algn="l" defTabSz="914400" rtl="0" eaLnBrk="1" latinLnBrk="0" hangingPunct="1">
                <a:defRPr sz="3600" kern="1200">
                  <a:solidFill>
                    <a:schemeClr val="tx1"/>
                  </a:solidFill>
                  <a:latin typeface="Lato Light" pitchFamily="-65" charset="0"/>
                  <a:ea typeface="MS PGothic" pitchFamily="34" charset="-128"/>
                  <a:cs typeface="+mn-cs"/>
                </a:defRPr>
              </a:lvl8pPr>
              <a:lvl9pPr marL="3657600" algn="l" defTabSz="914400" rtl="0" eaLnBrk="1" latinLnBrk="0" hangingPunct="1">
                <a:defRPr sz="3600" kern="1200">
                  <a:solidFill>
                    <a:schemeClr val="tx1"/>
                  </a:solidFill>
                  <a:latin typeface="Lato Light" pitchFamily="-65" charset="0"/>
                  <a:ea typeface="MS PGothic" pitchFamily="34" charset="-128"/>
                  <a:cs typeface="+mn-cs"/>
                </a:defRPr>
              </a:lvl9pPr>
            </a:lstStyle>
            <a:p>
              <a:endParaRPr lang="en-US">
                <a:latin typeface="+mn-lt"/>
              </a:endParaRPr>
            </a:p>
          </p:txBody>
        </p:sp>
      </p:grpSp>
      <p:sp>
        <p:nvSpPr>
          <p:cNvPr id="50" name="TextBox 49"/>
          <p:cNvSpPr txBox="1"/>
          <p:nvPr/>
        </p:nvSpPr>
        <p:spPr>
          <a:xfrm>
            <a:off x="51591" y="433335"/>
            <a:ext cx="8839200" cy="646315"/>
          </a:xfrm>
          <a:prstGeom prst="rect">
            <a:avLst/>
          </a:prstGeom>
          <a:noFill/>
        </p:spPr>
        <p:txBody>
          <a:bodyPr wrap="square" lIns="91424" tIns="45712" rIns="91424" bIns="45712" rtlCol="0">
            <a:spAutoFit/>
          </a:bodyPr>
          <a:lstStyle/>
          <a:p>
            <a:r>
              <a:rPr lang="en-US" sz="3600" dirty="0" smtClean="0"/>
              <a:t>Solutions to Improving </a:t>
            </a:r>
            <a:r>
              <a:rPr lang="en-US" sz="3600" dirty="0" smtClean="0"/>
              <a:t>Care in SNF </a:t>
            </a:r>
            <a:endParaRPr lang="en-US" sz="3600" dirty="0"/>
          </a:p>
        </p:txBody>
      </p:sp>
      <p:sp>
        <p:nvSpPr>
          <p:cNvPr id="51" name="Rectangle 50"/>
          <p:cNvSpPr/>
          <p:nvPr/>
        </p:nvSpPr>
        <p:spPr>
          <a:xfrm>
            <a:off x="181460" y="1054978"/>
            <a:ext cx="688916" cy="4934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anchor="ctr"/>
          <a:lstStyle>
            <a:defPPr>
              <a:defRPr lang="en-US"/>
            </a:defPPr>
            <a:lvl1pPr algn="l" defTabSz="1827213" rtl="0" fontAlgn="base">
              <a:spcBef>
                <a:spcPct val="0"/>
              </a:spcBef>
              <a:spcAft>
                <a:spcPct val="0"/>
              </a:spcAft>
              <a:defRPr sz="3600" kern="1200">
                <a:solidFill>
                  <a:schemeClr val="lt1"/>
                </a:solidFill>
                <a:latin typeface="+mn-lt"/>
                <a:ea typeface="+mn-ea"/>
                <a:cs typeface="+mn-cs"/>
              </a:defRPr>
            </a:lvl1pPr>
            <a:lvl2pPr marL="912813" indent="-455613" algn="l" defTabSz="1827213" rtl="0" fontAlgn="base">
              <a:spcBef>
                <a:spcPct val="0"/>
              </a:spcBef>
              <a:spcAft>
                <a:spcPct val="0"/>
              </a:spcAft>
              <a:defRPr sz="3600" kern="1200">
                <a:solidFill>
                  <a:schemeClr val="lt1"/>
                </a:solidFill>
                <a:latin typeface="+mn-lt"/>
                <a:ea typeface="+mn-ea"/>
                <a:cs typeface="+mn-cs"/>
              </a:defRPr>
            </a:lvl2pPr>
            <a:lvl3pPr marL="1827213" indent="-912813" algn="l" defTabSz="1827213" rtl="0" fontAlgn="base">
              <a:spcBef>
                <a:spcPct val="0"/>
              </a:spcBef>
              <a:spcAft>
                <a:spcPct val="0"/>
              </a:spcAft>
              <a:defRPr sz="3600" kern="1200">
                <a:solidFill>
                  <a:schemeClr val="lt1"/>
                </a:solidFill>
                <a:latin typeface="+mn-lt"/>
                <a:ea typeface="+mn-ea"/>
                <a:cs typeface="+mn-cs"/>
              </a:defRPr>
            </a:lvl3pPr>
            <a:lvl4pPr marL="2741613" indent="-1370013" algn="l" defTabSz="1827213" rtl="0" fontAlgn="base">
              <a:spcBef>
                <a:spcPct val="0"/>
              </a:spcBef>
              <a:spcAft>
                <a:spcPct val="0"/>
              </a:spcAft>
              <a:defRPr sz="3600" kern="1200">
                <a:solidFill>
                  <a:schemeClr val="lt1"/>
                </a:solidFill>
                <a:latin typeface="+mn-lt"/>
                <a:ea typeface="+mn-ea"/>
                <a:cs typeface="+mn-cs"/>
              </a:defRPr>
            </a:lvl4pPr>
            <a:lvl5pPr marL="3656013" indent="-1827213" algn="l" defTabSz="1827213" rtl="0" fontAlgn="base">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algn="ctr" defTabSz="685663" fontAlgn="auto">
              <a:spcBef>
                <a:spcPts val="0"/>
              </a:spcBef>
              <a:spcAft>
                <a:spcPts val="0"/>
              </a:spcAft>
              <a:defRPr/>
            </a:pPr>
            <a:endParaRPr lang="en-US">
              <a:solidFill>
                <a:schemeClr val="tx1"/>
              </a:solidFill>
            </a:endParaRPr>
          </a:p>
        </p:txBody>
      </p:sp>
      <p:sp>
        <p:nvSpPr>
          <p:cNvPr id="52" name="TextBox 51"/>
          <p:cNvSpPr txBox="1"/>
          <p:nvPr/>
        </p:nvSpPr>
        <p:spPr>
          <a:xfrm>
            <a:off x="96251" y="177800"/>
            <a:ext cx="2927140" cy="369332"/>
          </a:xfrm>
          <a:prstGeom prst="rect">
            <a:avLst/>
          </a:prstGeom>
          <a:noFill/>
        </p:spPr>
        <p:txBody>
          <a:bodyPr wrap="square" rtlCol="0">
            <a:spAutoFit/>
          </a:bodyPr>
          <a:lstStyle/>
          <a:p>
            <a:r>
              <a:rPr lang="en-US" sz="1800" dirty="0" err="1" smtClean="0"/>
              <a:t>eCARE</a:t>
            </a:r>
            <a:r>
              <a:rPr lang="en-US" sz="1800" dirty="0" smtClean="0"/>
              <a:t> SENIOR CARE</a:t>
            </a:r>
            <a:endParaRPr lang="en-US" sz="1800" dirty="0"/>
          </a:p>
        </p:txBody>
      </p:sp>
    </p:spTree>
    <p:extLst>
      <p:ext uri="{BB962C8B-B14F-4D97-AF65-F5344CB8AC3E}">
        <p14:creationId xmlns:p14="http://schemas.microsoft.com/office/powerpoint/2010/main" val="11756760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457200" y="1701800"/>
            <a:ext cx="8381802" cy="4525963"/>
          </a:xfrm>
        </p:spPr>
        <p:txBody>
          <a:bodyPr>
            <a:normAutofit/>
          </a:bodyPr>
          <a:lstStyle/>
          <a:p>
            <a:pPr marL="0" indent="0" algn="ctr">
              <a:buNone/>
            </a:pPr>
            <a:endParaRPr altLang="en-US" sz="1800" dirty="0" smtClean="0">
              <a:cs typeface="Arial" pitchFamily="34" charset="0"/>
            </a:endParaRPr>
          </a:p>
          <a:p>
            <a:pPr marL="0" indent="0" algn="ctr">
              <a:buNone/>
            </a:pPr>
            <a:endParaRPr altLang="en-US" sz="1800" dirty="0" smtClean="0">
              <a:cs typeface="Arial" pitchFamily="34" charset="0"/>
            </a:endParaRPr>
          </a:p>
          <a:p>
            <a:pPr marL="0" indent="0" algn="ctr">
              <a:buNone/>
            </a:pPr>
            <a:r>
              <a:rPr altLang="en-US" sz="1800" dirty="0" smtClean="0">
                <a:cs typeface="Arial" pitchFamily="34" charset="0"/>
              </a:rPr>
              <a:t>The project described was supported by Grant Number 1C1CMS331325-01-00 from the Department of Health and Human Services, Centers for Medicare &amp; Medicaid Services. The contents of this publication are solely the responsibility of the authors and do not necessarily represent the official views of the U.S. Department of Health and Human Services or any of its agencies. The research presented here was conducted by the awardee.  Findings might or might not be consistent with or confirmed by the independent evaluation contractor.  </a:t>
            </a:r>
          </a:p>
          <a:p>
            <a:pPr marL="0" indent="0" algn="ctr">
              <a:buNone/>
            </a:pPr>
            <a:endParaRPr altLang="en-US" sz="1800" dirty="0" smtClean="0">
              <a:cs typeface="Arial" pitchFamily="34" charset="0"/>
            </a:endParaRPr>
          </a:p>
        </p:txBody>
      </p:sp>
      <p:sp>
        <p:nvSpPr>
          <p:cNvPr id="8195" name="Rectangle 1"/>
          <p:cNvSpPr>
            <a:spLocks/>
          </p:cNvSpPr>
          <p:nvPr/>
        </p:nvSpPr>
        <p:spPr bwMode="auto">
          <a:xfrm>
            <a:off x="664542" y="579954"/>
            <a:ext cx="380142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2800" dirty="0">
                <a:solidFill>
                  <a:schemeClr val="accent4"/>
                </a:solidFill>
                <a:cs typeface="Arial" pitchFamily="34" charset="0"/>
                <a:sym typeface="Bebas Neue" charset="0"/>
              </a:rPr>
              <a:t>Funding Opportunity </a:t>
            </a:r>
          </a:p>
          <a:p>
            <a:r>
              <a:rPr lang="en-US" sz="2800" dirty="0">
                <a:solidFill>
                  <a:schemeClr val="accent4"/>
                </a:solidFill>
                <a:cs typeface="Arial" pitchFamily="34" charset="0"/>
                <a:sym typeface="Bebas Neue" charset="0"/>
              </a:rPr>
              <a:t>Notice/Acknowledgement</a:t>
            </a:r>
          </a:p>
        </p:txBody>
      </p:sp>
      <p:sp>
        <p:nvSpPr>
          <p:cNvPr id="8" name="Rectangle 2"/>
          <p:cNvSpPr>
            <a:spLocks/>
          </p:cNvSpPr>
          <p:nvPr/>
        </p:nvSpPr>
        <p:spPr bwMode="auto">
          <a:xfrm>
            <a:off x="664542" y="333785"/>
            <a:ext cx="13449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defTabSz="685663">
              <a:defRPr/>
            </a:pPr>
            <a:r>
              <a:rPr lang="en-US" sz="1800" spc="150" dirty="0">
                <a:latin typeface="+mj-lt"/>
                <a:ea typeface="ＭＳ Ｐゴシック" charset="0"/>
                <a:cs typeface="Arial" pitchFamily="34" charset="0"/>
                <a:sym typeface="Montserrat-Regular" charset="0"/>
              </a:rPr>
              <a:t>DISCLAIMER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1" y="210485"/>
            <a:ext cx="688975" cy="374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1647" y="5087688"/>
            <a:ext cx="3059139"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72" y="6611688"/>
            <a:ext cx="9144000" cy="251152"/>
          </a:xfrm>
          <a:prstGeom prst="rect">
            <a:avLst/>
          </a:prstGeom>
          <a:solidFill>
            <a:srgbClr val="C0D2C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3914419881"/>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sz="quarter" idx="12"/>
          </p:nvPr>
        </p:nvSpPr>
        <p:spPr>
          <a:xfrm>
            <a:off x="8344884" y="228600"/>
            <a:ext cx="342989" cy="457200"/>
          </a:xfrm>
        </p:spPr>
        <p:txBody>
          <a:bodyPr/>
          <a:lstStyle/>
          <a:p>
            <a:fld id="{922DE05C-BC95-4DBB-B3B8-4B09714EFFFB}" type="slidenum">
              <a:rPr lang="en-US" smtClean="0"/>
              <a:t>19</a:t>
            </a:fld>
            <a:endParaRPr lang="en-US"/>
          </a:p>
        </p:txBody>
      </p:sp>
      <p:sp>
        <p:nvSpPr>
          <p:cNvPr id="6" name="Rectangle 5"/>
          <p:cNvSpPr>
            <a:spLocks/>
          </p:cNvSpPr>
          <p:nvPr/>
        </p:nvSpPr>
        <p:spPr bwMode="auto">
          <a:xfrm>
            <a:off x="427547" y="564179"/>
            <a:ext cx="253710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defPPr>
              <a:defRPr lang="en-US"/>
            </a:defPPr>
            <a:lvl1pPr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5pPr>
            <a:lvl6pPr marL="2286000" algn="l" defTabSz="914400" rtl="0" eaLnBrk="1" latinLnBrk="0" hangingPunct="1">
              <a:defRPr sz="3600" kern="1200">
                <a:solidFill>
                  <a:schemeClr val="tx1"/>
                </a:solidFill>
                <a:latin typeface="Lato Light" pitchFamily="-65" charset="0"/>
                <a:ea typeface="MS PGothic" pitchFamily="34" charset="-128"/>
                <a:cs typeface="+mn-cs"/>
              </a:defRPr>
            </a:lvl6pPr>
            <a:lvl7pPr marL="2743200" algn="l" defTabSz="914400" rtl="0" eaLnBrk="1" latinLnBrk="0" hangingPunct="1">
              <a:defRPr sz="3600" kern="1200">
                <a:solidFill>
                  <a:schemeClr val="tx1"/>
                </a:solidFill>
                <a:latin typeface="Lato Light" pitchFamily="-65" charset="0"/>
                <a:ea typeface="MS PGothic" pitchFamily="34" charset="-128"/>
                <a:cs typeface="+mn-cs"/>
              </a:defRPr>
            </a:lvl7pPr>
            <a:lvl8pPr marL="3200400" algn="l" defTabSz="914400" rtl="0" eaLnBrk="1" latinLnBrk="0" hangingPunct="1">
              <a:defRPr sz="3600" kern="1200">
                <a:solidFill>
                  <a:schemeClr val="tx1"/>
                </a:solidFill>
                <a:latin typeface="Lato Light" pitchFamily="-65" charset="0"/>
                <a:ea typeface="MS PGothic" pitchFamily="34" charset="-128"/>
                <a:cs typeface="+mn-cs"/>
              </a:defRPr>
            </a:lvl8pPr>
            <a:lvl9pPr marL="3657600" algn="l" defTabSz="914400" rtl="0" eaLnBrk="1" latinLnBrk="0" hangingPunct="1">
              <a:defRPr sz="3600" kern="1200">
                <a:solidFill>
                  <a:schemeClr val="tx1"/>
                </a:solidFill>
                <a:latin typeface="Lato Light" pitchFamily="-65" charset="0"/>
                <a:ea typeface="MS PGothic" pitchFamily="34" charset="-128"/>
                <a:cs typeface="+mn-cs"/>
              </a:defRPr>
            </a:lvl9pPr>
          </a:lstStyle>
          <a:p>
            <a:r>
              <a:rPr lang="en-US" altLang="en-US" sz="4400" dirty="0">
                <a:latin typeface="+mn-lt"/>
                <a:sym typeface="Bebas Neue" charset="0"/>
              </a:rPr>
              <a:t>Thank </a:t>
            </a:r>
            <a:r>
              <a:rPr lang="en-US" altLang="en-US" sz="4400" dirty="0" smtClean="0">
                <a:latin typeface="+mn-lt"/>
                <a:sym typeface="Bebas Neue" charset="0"/>
              </a:rPr>
              <a:t>You!</a:t>
            </a:r>
            <a:endParaRPr lang="en-US" altLang="en-US" sz="4400" dirty="0">
              <a:latin typeface="+mn-lt"/>
              <a:sym typeface="Bebas Neue" charset="0"/>
            </a:endParaRPr>
          </a:p>
        </p:txBody>
      </p:sp>
      <p:sp>
        <p:nvSpPr>
          <p:cNvPr id="7" name="Rectangle 6"/>
          <p:cNvSpPr/>
          <p:nvPr/>
        </p:nvSpPr>
        <p:spPr>
          <a:xfrm>
            <a:off x="521858" y="1236055"/>
            <a:ext cx="688916" cy="49343"/>
          </a:xfrm>
          <a:prstGeom prst="rect">
            <a:avLst/>
          </a:prstGeom>
          <a:solidFill>
            <a:srgbClr val="C0D2C6"/>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anchor="ctr"/>
          <a:lstStyle>
            <a:defPPr>
              <a:defRPr lang="en-US"/>
            </a:defPPr>
            <a:lvl1pPr algn="l" defTabSz="1827213" rtl="0" fontAlgn="base">
              <a:spcBef>
                <a:spcPct val="0"/>
              </a:spcBef>
              <a:spcAft>
                <a:spcPct val="0"/>
              </a:spcAft>
              <a:defRPr sz="3600" kern="1200">
                <a:solidFill>
                  <a:schemeClr val="lt1"/>
                </a:solidFill>
                <a:latin typeface="+mn-lt"/>
                <a:ea typeface="+mn-ea"/>
                <a:cs typeface="+mn-cs"/>
              </a:defRPr>
            </a:lvl1pPr>
            <a:lvl2pPr marL="912813" indent="-455613" algn="l" defTabSz="1827213" rtl="0" fontAlgn="base">
              <a:spcBef>
                <a:spcPct val="0"/>
              </a:spcBef>
              <a:spcAft>
                <a:spcPct val="0"/>
              </a:spcAft>
              <a:defRPr sz="3600" kern="1200">
                <a:solidFill>
                  <a:schemeClr val="lt1"/>
                </a:solidFill>
                <a:latin typeface="+mn-lt"/>
                <a:ea typeface="+mn-ea"/>
                <a:cs typeface="+mn-cs"/>
              </a:defRPr>
            </a:lvl2pPr>
            <a:lvl3pPr marL="1827213" indent="-912813" algn="l" defTabSz="1827213" rtl="0" fontAlgn="base">
              <a:spcBef>
                <a:spcPct val="0"/>
              </a:spcBef>
              <a:spcAft>
                <a:spcPct val="0"/>
              </a:spcAft>
              <a:defRPr sz="3600" kern="1200">
                <a:solidFill>
                  <a:schemeClr val="lt1"/>
                </a:solidFill>
                <a:latin typeface="+mn-lt"/>
                <a:ea typeface="+mn-ea"/>
                <a:cs typeface="+mn-cs"/>
              </a:defRPr>
            </a:lvl3pPr>
            <a:lvl4pPr marL="2741613" indent="-1370013" algn="l" defTabSz="1827213" rtl="0" fontAlgn="base">
              <a:spcBef>
                <a:spcPct val="0"/>
              </a:spcBef>
              <a:spcAft>
                <a:spcPct val="0"/>
              </a:spcAft>
              <a:defRPr sz="3600" kern="1200">
                <a:solidFill>
                  <a:schemeClr val="lt1"/>
                </a:solidFill>
                <a:latin typeface="+mn-lt"/>
                <a:ea typeface="+mn-ea"/>
                <a:cs typeface="+mn-cs"/>
              </a:defRPr>
            </a:lvl4pPr>
            <a:lvl5pPr marL="3656013" indent="-1827213" algn="l" defTabSz="1827213" rtl="0" fontAlgn="base">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algn="ctr" defTabSz="685663" fontAlgn="auto">
              <a:spcBef>
                <a:spcPts val="0"/>
              </a:spcBef>
              <a:spcAft>
                <a:spcPts val="0"/>
              </a:spcAft>
              <a:defRPr/>
            </a:pPr>
            <a:endParaRPr lang="en-US">
              <a:solidFill>
                <a:schemeClr val="tx1"/>
              </a:solidFill>
            </a:endParaRPr>
          </a:p>
        </p:txBody>
      </p:sp>
      <p:sp>
        <p:nvSpPr>
          <p:cNvPr id="9" name="TextBox 8"/>
          <p:cNvSpPr txBox="1"/>
          <p:nvPr/>
        </p:nvSpPr>
        <p:spPr>
          <a:xfrm>
            <a:off x="1199272" y="1893198"/>
            <a:ext cx="7411328" cy="2619948"/>
          </a:xfrm>
          <a:prstGeom prst="rect">
            <a:avLst/>
          </a:prstGeom>
          <a:noFill/>
        </p:spPr>
        <p:txBody>
          <a:bodyPr wrap="square" lIns="34290" tIns="17145" rIns="34290" bIns="17145" rtlCol="0">
            <a:spAutoFit/>
          </a:bodyPr>
          <a:lstStyle/>
          <a:p>
            <a:r>
              <a:rPr lang="en-US" sz="2400" dirty="0" smtClean="0"/>
              <a:t>Deanna Larson</a:t>
            </a:r>
          </a:p>
          <a:p>
            <a:r>
              <a:rPr lang="en-US" sz="2400" dirty="0" smtClean="0"/>
              <a:t>Avera </a:t>
            </a:r>
            <a:r>
              <a:rPr lang="en-US" sz="2400" dirty="0" err="1" smtClean="0"/>
              <a:t>eCARE</a:t>
            </a:r>
            <a:r>
              <a:rPr lang="en-US" sz="2400" dirty="0" smtClean="0"/>
              <a:t> Chief Executive Officer</a:t>
            </a:r>
          </a:p>
          <a:p>
            <a:r>
              <a:rPr lang="en-US" sz="2400" dirty="0" smtClean="0">
                <a:hlinkClick r:id="rId3"/>
              </a:rPr>
              <a:t>Deanna.Larson@avera.org</a:t>
            </a:r>
            <a:endParaRPr lang="en-US" sz="2400" dirty="0" smtClean="0"/>
          </a:p>
          <a:p>
            <a:endParaRPr lang="en-US" sz="2400" dirty="0"/>
          </a:p>
          <a:p>
            <a:r>
              <a:rPr lang="en-US" sz="2400" dirty="0"/>
              <a:t>For more information, please visit: </a:t>
            </a:r>
            <a:r>
              <a:rPr lang="en-US" sz="2400" dirty="0">
                <a:hlinkClick r:id="rId4"/>
              </a:rPr>
              <a:t>www.averaecare.org</a:t>
            </a:r>
            <a:endParaRPr lang="en-US" sz="2400" dirty="0"/>
          </a:p>
          <a:p>
            <a:endParaRPr lang="en-US" sz="2400" dirty="0" smtClean="0"/>
          </a:p>
          <a:p>
            <a:endParaRPr lang="en-US" sz="2400" dirty="0"/>
          </a:p>
        </p:txBody>
      </p:sp>
      <p:sp>
        <p:nvSpPr>
          <p:cNvPr id="10" name="Freeform 12"/>
          <p:cNvSpPr>
            <a:spLocks noChangeArrowheads="1"/>
          </p:cNvSpPr>
          <p:nvPr/>
        </p:nvSpPr>
        <p:spPr bwMode="auto">
          <a:xfrm>
            <a:off x="640168" y="1893198"/>
            <a:ext cx="429293" cy="573881"/>
          </a:xfrm>
          <a:custGeom>
            <a:avLst/>
            <a:gdLst>
              <a:gd name="T0" fmla="*/ 276012 w 462"/>
              <a:gd name="T1" fmla="*/ 10827 h 461"/>
              <a:gd name="T2" fmla="*/ 276012 w 462"/>
              <a:gd name="T3" fmla="*/ 10827 h 461"/>
              <a:gd name="T4" fmla="*/ 0 w 462"/>
              <a:gd name="T5" fmla="*/ 287508 h 461"/>
              <a:gd name="T6" fmla="*/ 276012 w 462"/>
              <a:gd name="T7" fmla="*/ 553362 h 461"/>
              <a:gd name="T8" fmla="*/ 553224 w 462"/>
              <a:gd name="T9" fmla="*/ 276681 h 461"/>
              <a:gd name="T10" fmla="*/ 276012 w 462"/>
              <a:gd name="T11" fmla="*/ 10827 h 461"/>
              <a:gd name="T12" fmla="*/ 297613 w 462"/>
              <a:gd name="T13" fmla="*/ 95034 h 461"/>
              <a:gd name="T14" fmla="*/ 297613 w 462"/>
              <a:gd name="T15" fmla="*/ 95034 h 461"/>
              <a:gd name="T16" fmla="*/ 339615 w 462"/>
              <a:gd name="T17" fmla="*/ 127514 h 461"/>
              <a:gd name="T18" fmla="*/ 286812 w 462"/>
              <a:gd name="T19" fmla="*/ 180444 h 461"/>
              <a:gd name="T20" fmla="*/ 255611 w 462"/>
              <a:gd name="T21" fmla="*/ 138341 h 461"/>
              <a:gd name="T22" fmla="*/ 297613 w 462"/>
              <a:gd name="T23" fmla="*/ 95034 h 461"/>
              <a:gd name="T24" fmla="*/ 234010 w 462"/>
              <a:gd name="T25" fmla="*/ 447501 h 461"/>
              <a:gd name="T26" fmla="*/ 234010 w 462"/>
              <a:gd name="T27" fmla="*/ 447501 h 461"/>
              <a:gd name="T28" fmla="*/ 212409 w 462"/>
              <a:gd name="T29" fmla="*/ 393368 h 461"/>
              <a:gd name="T30" fmla="*/ 234010 w 462"/>
              <a:gd name="T31" fmla="*/ 298334 h 461"/>
              <a:gd name="T32" fmla="*/ 234010 w 462"/>
              <a:gd name="T33" fmla="*/ 276681 h 461"/>
              <a:gd name="T34" fmla="*/ 192008 w 462"/>
              <a:gd name="T35" fmla="*/ 298334 h 461"/>
              <a:gd name="T36" fmla="*/ 181208 w 462"/>
              <a:gd name="T37" fmla="*/ 287508 h 461"/>
              <a:gd name="T38" fmla="*/ 297613 w 462"/>
              <a:gd name="T39" fmla="*/ 222548 h 461"/>
              <a:gd name="T40" fmla="*/ 319214 w 462"/>
              <a:gd name="T41" fmla="*/ 276681 h 461"/>
              <a:gd name="T42" fmla="*/ 286812 w 462"/>
              <a:gd name="T43" fmla="*/ 372918 h 461"/>
              <a:gd name="T44" fmla="*/ 286812 w 462"/>
              <a:gd name="T45" fmla="*/ 393368 h 461"/>
              <a:gd name="T46" fmla="*/ 330014 w 462"/>
              <a:gd name="T47" fmla="*/ 372918 h 461"/>
              <a:gd name="T48" fmla="*/ 339615 w 462"/>
              <a:gd name="T49" fmla="*/ 393368 h 461"/>
              <a:gd name="T50" fmla="*/ 234010 w 462"/>
              <a:gd name="T51" fmla="*/ 447501 h 4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62" h="461">
                <a:moveTo>
                  <a:pt x="230" y="9"/>
                </a:moveTo>
                <a:lnTo>
                  <a:pt x="230" y="9"/>
                </a:lnTo>
                <a:cubicBezTo>
                  <a:pt x="98" y="9"/>
                  <a:pt x="0" y="106"/>
                  <a:pt x="0" y="239"/>
                </a:cubicBezTo>
                <a:cubicBezTo>
                  <a:pt x="0" y="363"/>
                  <a:pt x="107" y="460"/>
                  <a:pt x="230" y="460"/>
                </a:cubicBezTo>
                <a:cubicBezTo>
                  <a:pt x="363" y="460"/>
                  <a:pt x="461" y="354"/>
                  <a:pt x="461" y="230"/>
                </a:cubicBezTo>
                <a:cubicBezTo>
                  <a:pt x="461" y="106"/>
                  <a:pt x="355" y="0"/>
                  <a:pt x="230" y="9"/>
                </a:cubicBezTo>
                <a:close/>
                <a:moveTo>
                  <a:pt x="248" y="79"/>
                </a:moveTo>
                <a:lnTo>
                  <a:pt x="248" y="79"/>
                </a:lnTo>
                <a:cubicBezTo>
                  <a:pt x="275" y="79"/>
                  <a:pt x="283" y="97"/>
                  <a:pt x="283" y="106"/>
                </a:cubicBezTo>
                <a:cubicBezTo>
                  <a:pt x="283" y="132"/>
                  <a:pt x="266" y="150"/>
                  <a:pt x="239" y="150"/>
                </a:cubicBezTo>
                <a:cubicBezTo>
                  <a:pt x="222" y="150"/>
                  <a:pt x="213" y="132"/>
                  <a:pt x="213" y="115"/>
                </a:cubicBezTo>
                <a:cubicBezTo>
                  <a:pt x="213" y="106"/>
                  <a:pt x="222" y="79"/>
                  <a:pt x="248" y="79"/>
                </a:cubicBezTo>
                <a:close/>
                <a:moveTo>
                  <a:pt x="195" y="372"/>
                </a:moveTo>
                <a:lnTo>
                  <a:pt x="195" y="372"/>
                </a:lnTo>
                <a:cubicBezTo>
                  <a:pt x="177" y="372"/>
                  <a:pt x="169" y="363"/>
                  <a:pt x="177" y="327"/>
                </a:cubicBezTo>
                <a:cubicBezTo>
                  <a:pt x="195" y="248"/>
                  <a:pt x="195" y="248"/>
                  <a:pt x="195" y="248"/>
                </a:cubicBezTo>
                <a:cubicBezTo>
                  <a:pt x="195" y="239"/>
                  <a:pt x="195" y="230"/>
                  <a:pt x="195" y="230"/>
                </a:cubicBezTo>
                <a:cubicBezTo>
                  <a:pt x="186" y="230"/>
                  <a:pt x="169" y="239"/>
                  <a:pt x="160" y="248"/>
                </a:cubicBezTo>
                <a:cubicBezTo>
                  <a:pt x="151" y="239"/>
                  <a:pt x="151" y="239"/>
                  <a:pt x="151" y="239"/>
                </a:cubicBezTo>
                <a:cubicBezTo>
                  <a:pt x="186" y="204"/>
                  <a:pt x="230" y="185"/>
                  <a:pt x="248" y="185"/>
                </a:cubicBezTo>
                <a:cubicBezTo>
                  <a:pt x="266" y="185"/>
                  <a:pt x="266" y="204"/>
                  <a:pt x="266" y="230"/>
                </a:cubicBezTo>
                <a:cubicBezTo>
                  <a:pt x="239" y="310"/>
                  <a:pt x="239" y="310"/>
                  <a:pt x="239" y="310"/>
                </a:cubicBezTo>
                <a:cubicBezTo>
                  <a:pt x="239" y="327"/>
                  <a:pt x="239" y="327"/>
                  <a:pt x="239" y="327"/>
                </a:cubicBezTo>
                <a:cubicBezTo>
                  <a:pt x="248" y="327"/>
                  <a:pt x="266" y="327"/>
                  <a:pt x="275" y="310"/>
                </a:cubicBezTo>
                <a:cubicBezTo>
                  <a:pt x="283" y="327"/>
                  <a:pt x="283" y="327"/>
                  <a:pt x="283" y="327"/>
                </a:cubicBezTo>
                <a:cubicBezTo>
                  <a:pt x="248" y="363"/>
                  <a:pt x="213" y="372"/>
                  <a:pt x="195" y="372"/>
                </a:cubicBezTo>
                <a:close/>
              </a:path>
            </a:pathLst>
          </a:custGeom>
          <a:solidFill>
            <a:srgbClr val="F8A345"/>
          </a:solidFill>
          <a:ln>
            <a:noFill/>
          </a:ln>
          <a:effectLst/>
        </p:spPr>
        <p:txBody>
          <a:bodyPr wrap="none" lIns="34284" tIns="17142" rIns="34284" bIns="17142" anchor="ctr"/>
          <a:lstStyle/>
          <a:p>
            <a:endParaRPr lang="en-US"/>
          </a:p>
        </p:txBody>
      </p:sp>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1647" y="5087688"/>
            <a:ext cx="3059139"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0" y="6611400"/>
            <a:ext cx="9144000" cy="251152"/>
          </a:xfrm>
          <a:prstGeom prst="rect">
            <a:avLst/>
          </a:prstGeom>
          <a:solidFill>
            <a:srgbClr val="C0D2C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2889624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390" y="5076803"/>
            <a:ext cx="3059139"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a:spLocks/>
          </p:cNvSpPr>
          <p:nvPr/>
        </p:nvSpPr>
        <p:spPr bwMode="auto">
          <a:xfrm>
            <a:off x="336536" y="653765"/>
            <a:ext cx="240758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defPPr>
              <a:defRPr lang="en-US"/>
            </a:defPPr>
            <a:lvl1pPr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5pPr>
            <a:lvl6pPr marL="2286000" algn="l" defTabSz="914400" rtl="0" eaLnBrk="1" latinLnBrk="0" hangingPunct="1">
              <a:defRPr sz="3600" kern="1200">
                <a:solidFill>
                  <a:schemeClr val="tx1"/>
                </a:solidFill>
                <a:latin typeface="Lato Light" pitchFamily="-65" charset="0"/>
                <a:ea typeface="MS PGothic" pitchFamily="34" charset="-128"/>
                <a:cs typeface="+mn-cs"/>
              </a:defRPr>
            </a:lvl6pPr>
            <a:lvl7pPr marL="2743200" algn="l" defTabSz="914400" rtl="0" eaLnBrk="1" latinLnBrk="0" hangingPunct="1">
              <a:defRPr sz="3600" kern="1200">
                <a:solidFill>
                  <a:schemeClr val="tx1"/>
                </a:solidFill>
                <a:latin typeface="Lato Light" pitchFamily="-65" charset="0"/>
                <a:ea typeface="MS PGothic" pitchFamily="34" charset="-128"/>
                <a:cs typeface="+mn-cs"/>
              </a:defRPr>
            </a:lvl7pPr>
            <a:lvl8pPr marL="3200400" algn="l" defTabSz="914400" rtl="0" eaLnBrk="1" latinLnBrk="0" hangingPunct="1">
              <a:defRPr sz="3600" kern="1200">
                <a:solidFill>
                  <a:schemeClr val="tx1"/>
                </a:solidFill>
                <a:latin typeface="Lato Light" pitchFamily="-65" charset="0"/>
                <a:ea typeface="MS PGothic" pitchFamily="34" charset="-128"/>
                <a:cs typeface="+mn-cs"/>
              </a:defRPr>
            </a:lvl8pPr>
            <a:lvl9pPr marL="3657600" algn="l" defTabSz="914400" rtl="0" eaLnBrk="1" latinLnBrk="0" hangingPunct="1">
              <a:defRPr sz="3600" kern="1200">
                <a:solidFill>
                  <a:schemeClr val="tx1"/>
                </a:solidFill>
                <a:latin typeface="Lato Light" pitchFamily="-65" charset="0"/>
                <a:ea typeface="MS PGothic" pitchFamily="34" charset="-128"/>
                <a:cs typeface="+mn-cs"/>
              </a:defRPr>
            </a:lvl9pPr>
          </a:lstStyle>
          <a:p>
            <a:r>
              <a:rPr lang="en-US" altLang="en-US" dirty="0" smtClean="0">
                <a:latin typeface="+mn-lt"/>
                <a:sym typeface="Bebas Neue" charset="0"/>
              </a:rPr>
              <a:t>Avera Health</a:t>
            </a:r>
            <a:endParaRPr lang="en-US" altLang="en-US" dirty="0">
              <a:latin typeface="+mn-lt"/>
              <a:sym typeface="Bebas Neue" charset="0"/>
            </a:endParaRPr>
          </a:p>
        </p:txBody>
      </p:sp>
      <p:sp>
        <p:nvSpPr>
          <p:cNvPr id="12" name="Rectangle 11"/>
          <p:cNvSpPr/>
          <p:nvPr/>
        </p:nvSpPr>
        <p:spPr>
          <a:xfrm>
            <a:off x="510356" y="1236579"/>
            <a:ext cx="688916" cy="4934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anchor="ctr"/>
          <a:lstStyle>
            <a:defPPr>
              <a:defRPr lang="en-US"/>
            </a:defPPr>
            <a:lvl1pPr algn="l" defTabSz="1827213" rtl="0" fontAlgn="base">
              <a:spcBef>
                <a:spcPct val="0"/>
              </a:spcBef>
              <a:spcAft>
                <a:spcPct val="0"/>
              </a:spcAft>
              <a:defRPr sz="3600" kern="1200">
                <a:solidFill>
                  <a:schemeClr val="lt1"/>
                </a:solidFill>
                <a:latin typeface="+mn-lt"/>
                <a:ea typeface="+mn-ea"/>
                <a:cs typeface="+mn-cs"/>
              </a:defRPr>
            </a:lvl1pPr>
            <a:lvl2pPr marL="912813" indent="-455613" algn="l" defTabSz="1827213" rtl="0" fontAlgn="base">
              <a:spcBef>
                <a:spcPct val="0"/>
              </a:spcBef>
              <a:spcAft>
                <a:spcPct val="0"/>
              </a:spcAft>
              <a:defRPr sz="3600" kern="1200">
                <a:solidFill>
                  <a:schemeClr val="lt1"/>
                </a:solidFill>
                <a:latin typeface="+mn-lt"/>
                <a:ea typeface="+mn-ea"/>
                <a:cs typeface="+mn-cs"/>
              </a:defRPr>
            </a:lvl2pPr>
            <a:lvl3pPr marL="1827213" indent="-912813" algn="l" defTabSz="1827213" rtl="0" fontAlgn="base">
              <a:spcBef>
                <a:spcPct val="0"/>
              </a:spcBef>
              <a:spcAft>
                <a:spcPct val="0"/>
              </a:spcAft>
              <a:defRPr sz="3600" kern="1200">
                <a:solidFill>
                  <a:schemeClr val="lt1"/>
                </a:solidFill>
                <a:latin typeface="+mn-lt"/>
                <a:ea typeface="+mn-ea"/>
                <a:cs typeface="+mn-cs"/>
              </a:defRPr>
            </a:lvl3pPr>
            <a:lvl4pPr marL="2741613" indent="-1370013" algn="l" defTabSz="1827213" rtl="0" fontAlgn="base">
              <a:spcBef>
                <a:spcPct val="0"/>
              </a:spcBef>
              <a:spcAft>
                <a:spcPct val="0"/>
              </a:spcAft>
              <a:defRPr sz="3600" kern="1200">
                <a:solidFill>
                  <a:schemeClr val="lt1"/>
                </a:solidFill>
                <a:latin typeface="+mn-lt"/>
                <a:ea typeface="+mn-ea"/>
                <a:cs typeface="+mn-cs"/>
              </a:defRPr>
            </a:lvl4pPr>
            <a:lvl5pPr marL="3656013" indent="-1827213" algn="l" defTabSz="1827213" rtl="0" fontAlgn="base">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algn="ctr" defTabSz="685663" fontAlgn="auto">
              <a:spcBef>
                <a:spcPts val="0"/>
              </a:spcBef>
              <a:spcAft>
                <a:spcPts val="0"/>
              </a:spcAft>
              <a:defRPr/>
            </a:pPr>
            <a:endParaRPr lang="en-US">
              <a:solidFill>
                <a:schemeClr val="tx1"/>
              </a:solidFill>
            </a:endParaRPr>
          </a:p>
        </p:txBody>
      </p:sp>
      <p:sp>
        <p:nvSpPr>
          <p:cNvPr id="14" name="Rectangle 13"/>
          <p:cNvSpPr/>
          <p:nvPr/>
        </p:nvSpPr>
        <p:spPr>
          <a:xfrm>
            <a:off x="610094" y="2043153"/>
            <a:ext cx="4263785" cy="3692229"/>
          </a:xfrm>
          <a:prstGeom prst="rect">
            <a:avLst/>
          </a:prstGeom>
        </p:spPr>
        <p:txBody>
          <a:bodyPr wrap="square" lIns="34290" tIns="17145" rIns="34290" bIns="17145">
            <a:spAutoFit/>
          </a:bodyPr>
          <a:lstStyle/>
          <a:p>
            <a:pPr algn="ctr">
              <a:lnSpc>
                <a:spcPct val="140000"/>
              </a:lnSpc>
              <a:spcBef>
                <a:spcPct val="0"/>
              </a:spcBef>
            </a:pPr>
            <a:r>
              <a:rPr lang="en-US" altLang="en-US" sz="2400" i="1" dirty="0"/>
              <a:t>Avera is a health ministry rooted in the Gospel.  Our </a:t>
            </a:r>
            <a:r>
              <a:rPr lang="en-US" altLang="en-US" sz="2800" b="1" i="1" dirty="0"/>
              <a:t>mission</a:t>
            </a:r>
            <a:r>
              <a:rPr lang="en-US" altLang="en-US" sz="2400" b="1" i="1" dirty="0"/>
              <a:t> </a:t>
            </a:r>
            <a:r>
              <a:rPr lang="en-US" altLang="en-US" sz="2400" i="1" dirty="0"/>
              <a:t>is to make a positive impact in the lives and health of persons and communities by providing quality services guided by Christian Values.</a:t>
            </a:r>
          </a:p>
        </p:txBody>
      </p:sp>
      <p:sp>
        <p:nvSpPr>
          <p:cNvPr id="15" name="Freeform 14"/>
          <p:cNvSpPr>
            <a:spLocks noChangeArrowheads="1"/>
          </p:cNvSpPr>
          <p:nvPr/>
        </p:nvSpPr>
        <p:spPr bwMode="auto">
          <a:xfrm>
            <a:off x="3806585" y="5220154"/>
            <a:ext cx="616430" cy="634464"/>
          </a:xfrm>
          <a:custGeom>
            <a:avLst/>
            <a:gdLst>
              <a:gd name="T0" fmla="*/ 161727 w 560"/>
              <a:gd name="T1" fmla="*/ 0 h 410"/>
              <a:gd name="T2" fmla="*/ 161727 w 560"/>
              <a:gd name="T3" fmla="*/ 0 h 410"/>
              <a:gd name="T4" fmla="*/ 0 w 560"/>
              <a:gd name="T5" fmla="*/ 161768 h 410"/>
              <a:gd name="T6" fmla="*/ 161727 w 560"/>
              <a:gd name="T7" fmla="*/ 325295 h 410"/>
              <a:gd name="T8" fmla="*/ 0 w 560"/>
              <a:gd name="T9" fmla="*/ 641797 h 410"/>
              <a:gd name="T10" fmla="*/ 0 w 560"/>
              <a:gd name="T11" fmla="*/ 719165 h 410"/>
              <a:gd name="T12" fmla="*/ 161727 w 560"/>
              <a:gd name="T13" fmla="*/ 0 h 410"/>
              <a:gd name="T14" fmla="*/ 618780 w 560"/>
              <a:gd name="T15" fmla="*/ 0 h 410"/>
              <a:gd name="T16" fmla="*/ 618780 w 560"/>
              <a:gd name="T17" fmla="*/ 0 h 410"/>
              <a:gd name="T18" fmla="*/ 457054 w 560"/>
              <a:gd name="T19" fmla="*/ 161768 h 410"/>
              <a:gd name="T20" fmla="*/ 618780 w 560"/>
              <a:gd name="T21" fmla="*/ 325295 h 410"/>
              <a:gd name="T22" fmla="*/ 457054 w 560"/>
              <a:gd name="T23" fmla="*/ 641797 h 410"/>
              <a:gd name="T24" fmla="*/ 457054 w 560"/>
              <a:gd name="T25" fmla="*/ 719165 h 410"/>
              <a:gd name="T26" fmla="*/ 618780 w 560"/>
              <a:gd name="T27" fmla="*/ 0 h 4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0" h="410">
                <a:moveTo>
                  <a:pt x="92" y="0"/>
                </a:moveTo>
                <a:lnTo>
                  <a:pt x="92" y="0"/>
                </a:lnTo>
                <a:cubicBezTo>
                  <a:pt x="40" y="0"/>
                  <a:pt x="0" y="44"/>
                  <a:pt x="0" y="92"/>
                </a:cubicBezTo>
                <a:cubicBezTo>
                  <a:pt x="0" y="145"/>
                  <a:pt x="40" y="185"/>
                  <a:pt x="92" y="185"/>
                </a:cubicBezTo>
                <a:cubicBezTo>
                  <a:pt x="180" y="185"/>
                  <a:pt x="119" y="365"/>
                  <a:pt x="0" y="365"/>
                </a:cubicBezTo>
                <a:cubicBezTo>
                  <a:pt x="0" y="409"/>
                  <a:pt x="0" y="409"/>
                  <a:pt x="0" y="409"/>
                </a:cubicBezTo>
                <a:cubicBezTo>
                  <a:pt x="216" y="409"/>
                  <a:pt x="299" y="0"/>
                  <a:pt x="92" y="0"/>
                </a:cubicBezTo>
                <a:close/>
                <a:moveTo>
                  <a:pt x="352" y="0"/>
                </a:moveTo>
                <a:lnTo>
                  <a:pt x="352" y="0"/>
                </a:lnTo>
                <a:cubicBezTo>
                  <a:pt x="299" y="0"/>
                  <a:pt x="260" y="44"/>
                  <a:pt x="260" y="92"/>
                </a:cubicBezTo>
                <a:cubicBezTo>
                  <a:pt x="260" y="145"/>
                  <a:pt x="299" y="185"/>
                  <a:pt x="352" y="185"/>
                </a:cubicBezTo>
                <a:cubicBezTo>
                  <a:pt x="440" y="185"/>
                  <a:pt x="379" y="365"/>
                  <a:pt x="260" y="365"/>
                </a:cubicBezTo>
                <a:cubicBezTo>
                  <a:pt x="260" y="409"/>
                  <a:pt x="260" y="409"/>
                  <a:pt x="260" y="409"/>
                </a:cubicBezTo>
                <a:cubicBezTo>
                  <a:pt x="475" y="409"/>
                  <a:pt x="559" y="0"/>
                  <a:pt x="352" y="0"/>
                </a:cubicBezTo>
                <a:close/>
              </a:path>
            </a:pathLst>
          </a:custGeom>
          <a:solidFill>
            <a:srgbClr val="F8A345"/>
          </a:solidFill>
          <a:ln>
            <a:noFill/>
          </a:ln>
          <a:extLst/>
        </p:spPr>
        <p:txBody>
          <a:bodyPr wrap="none" lIns="34290" tIns="17145" rIns="34290" bIns="17145" anchor="ctr"/>
          <a:lstStyle>
            <a:defPPr>
              <a:defRPr lang="en-US"/>
            </a:defPPr>
            <a:lvl1pPr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5pPr>
            <a:lvl6pPr marL="2286000" algn="l" defTabSz="914400" rtl="0" eaLnBrk="1" latinLnBrk="0" hangingPunct="1">
              <a:defRPr sz="3600" kern="1200">
                <a:solidFill>
                  <a:schemeClr val="tx1"/>
                </a:solidFill>
                <a:latin typeface="Lato Light" pitchFamily="-65" charset="0"/>
                <a:ea typeface="MS PGothic" pitchFamily="34" charset="-128"/>
                <a:cs typeface="+mn-cs"/>
              </a:defRPr>
            </a:lvl6pPr>
            <a:lvl7pPr marL="2743200" algn="l" defTabSz="914400" rtl="0" eaLnBrk="1" latinLnBrk="0" hangingPunct="1">
              <a:defRPr sz="3600" kern="1200">
                <a:solidFill>
                  <a:schemeClr val="tx1"/>
                </a:solidFill>
                <a:latin typeface="Lato Light" pitchFamily="-65" charset="0"/>
                <a:ea typeface="MS PGothic" pitchFamily="34" charset="-128"/>
                <a:cs typeface="+mn-cs"/>
              </a:defRPr>
            </a:lvl7pPr>
            <a:lvl8pPr marL="3200400" algn="l" defTabSz="914400" rtl="0" eaLnBrk="1" latinLnBrk="0" hangingPunct="1">
              <a:defRPr sz="3600" kern="1200">
                <a:solidFill>
                  <a:schemeClr val="tx1"/>
                </a:solidFill>
                <a:latin typeface="Lato Light" pitchFamily="-65" charset="0"/>
                <a:ea typeface="MS PGothic" pitchFamily="34" charset="-128"/>
                <a:cs typeface="+mn-cs"/>
              </a:defRPr>
            </a:lvl8pPr>
            <a:lvl9pPr marL="3657600" algn="l" defTabSz="914400" rtl="0" eaLnBrk="1" latinLnBrk="0" hangingPunct="1">
              <a:defRPr sz="3600" kern="1200">
                <a:solidFill>
                  <a:schemeClr val="tx1"/>
                </a:solidFill>
                <a:latin typeface="Lato Light" pitchFamily="-65" charset="0"/>
                <a:ea typeface="MS PGothic" pitchFamily="34" charset="-128"/>
                <a:cs typeface="+mn-cs"/>
              </a:defRPr>
            </a:lvl9pPr>
          </a:lstStyle>
          <a:p>
            <a:endParaRPr lang="en-US">
              <a:latin typeface="+mn-lt"/>
            </a:endParaRPr>
          </a:p>
        </p:txBody>
      </p:sp>
      <p:sp>
        <p:nvSpPr>
          <p:cNvPr id="16" name="Freeform 15"/>
          <p:cNvSpPr>
            <a:spLocks noChangeArrowheads="1"/>
          </p:cNvSpPr>
          <p:nvPr/>
        </p:nvSpPr>
        <p:spPr bwMode="auto">
          <a:xfrm rot="10800000">
            <a:off x="44602" y="1725921"/>
            <a:ext cx="650005" cy="634463"/>
          </a:xfrm>
          <a:custGeom>
            <a:avLst/>
            <a:gdLst>
              <a:gd name="T0" fmla="*/ 161727 w 560"/>
              <a:gd name="T1" fmla="*/ 0 h 410"/>
              <a:gd name="T2" fmla="*/ 161727 w 560"/>
              <a:gd name="T3" fmla="*/ 0 h 410"/>
              <a:gd name="T4" fmla="*/ 0 w 560"/>
              <a:gd name="T5" fmla="*/ 161768 h 410"/>
              <a:gd name="T6" fmla="*/ 161727 w 560"/>
              <a:gd name="T7" fmla="*/ 325295 h 410"/>
              <a:gd name="T8" fmla="*/ 0 w 560"/>
              <a:gd name="T9" fmla="*/ 641797 h 410"/>
              <a:gd name="T10" fmla="*/ 0 w 560"/>
              <a:gd name="T11" fmla="*/ 719165 h 410"/>
              <a:gd name="T12" fmla="*/ 161727 w 560"/>
              <a:gd name="T13" fmla="*/ 0 h 410"/>
              <a:gd name="T14" fmla="*/ 618780 w 560"/>
              <a:gd name="T15" fmla="*/ 0 h 410"/>
              <a:gd name="T16" fmla="*/ 618780 w 560"/>
              <a:gd name="T17" fmla="*/ 0 h 410"/>
              <a:gd name="T18" fmla="*/ 457054 w 560"/>
              <a:gd name="T19" fmla="*/ 161768 h 410"/>
              <a:gd name="T20" fmla="*/ 618780 w 560"/>
              <a:gd name="T21" fmla="*/ 325295 h 410"/>
              <a:gd name="T22" fmla="*/ 457054 w 560"/>
              <a:gd name="T23" fmla="*/ 641797 h 410"/>
              <a:gd name="T24" fmla="*/ 457054 w 560"/>
              <a:gd name="T25" fmla="*/ 719165 h 410"/>
              <a:gd name="T26" fmla="*/ 618780 w 560"/>
              <a:gd name="T27" fmla="*/ 0 h 4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60" h="410">
                <a:moveTo>
                  <a:pt x="92" y="0"/>
                </a:moveTo>
                <a:lnTo>
                  <a:pt x="92" y="0"/>
                </a:lnTo>
                <a:cubicBezTo>
                  <a:pt x="40" y="0"/>
                  <a:pt x="0" y="44"/>
                  <a:pt x="0" y="92"/>
                </a:cubicBezTo>
                <a:cubicBezTo>
                  <a:pt x="0" y="145"/>
                  <a:pt x="40" y="185"/>
                  <a:pt x="92" y="185"/>
                </a:cubicBezTo>
                <a:cubicBezTo>
                  <a:pt x="180" y="185"/>
                  <a:pt x="119" y="365"/>
                  <a:pt x="0" y="365"/>
                </a:cubicBezTo>
                <a:cubicBezTo>
                  <a:pt x="0" y="409"/>
                  <a:pt x="0" y="409"/>
                  <a:pt x="0" y="409"/>
                </a:cubicBezTo>
                <a:cubicBezTo>
                  <a:pt x="216" y="409"/>
                  <a:pt x="299" y="0"/>
                  <a:pt x="92" y="0"/>
                </a:cubicBezTo>
                <a:close/>
                <a:moveTo>
                  <a:pt x="352" y="0"/>
                </a:moveTo>
                <a:lnTo>
                  <a:pt x="352" y="0"/>
                </a:lnTo>
                <a:cubicBezTo>
                  <a:pt x="299" y="0"/>
                  <a:pt x="260" y="44"/>
                  <a:pt x="260" y="92"/>
                </a:cubicBezTo>
                <a:cubicBezTo>
                  <a:pt x="260" y="145"/>
                  <a:pt x="299" y="185"/>
                  <a:pt x="352" y="185"/>
                </a:cubicBezTo>
                <a:cubicBezTo>
                  <a:pt x="440" y="185"/>
                  <a:pt x="379" y="365"/>
                  <a:pt x="260" y="365"/>
                </a:cubicBezTo>
                <a:cubicBezTo>
                  <a:pt x="260" y="409"/>
                  <a:pt x="260" y="409"/>
                  <a:pt x="260" y="409"/>
                </a:cubicBezTo>
                <a:cubicBezTo>
                  <a:pt x="475" y="409"/>
                  <a:pt x="559" y="0"/>
                  <a:pt x="352" y="0"/>
                </a:cubicBezTo>
                <a:close/>
              </a:path>
            </a:pathLst>
          </a:custGeom>
          <a:solidFill>
            <a:srgbClr val="F8A345"/>
          </a:solidFill>
          <a:ln>
            <a:noFill/>
          </a:ln>
          <a:extLst/>
        </p:spPr>
        <p:txBody>
          <a:bodyPr wrap="none" lIns="34290" tIns="17145" rIns="34290" bIns="17145" anchor="ctr"/>
          <a:lstStyle>
            <a:defPPr>
              <a:defRPr lang="en-US"/>
            </a:defPPr>
            <a:lvl1pPr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5pPr>
            <a:lvl6pPr marL="2286000" algn="l" defTabSz="914400" rtl="0" eaLnBrk="1" latinLnBrk="0" hangingPunct="1">
              <a:defRPr sz="3600" kern="1200">
                <a:solidFill>
                  <a:schemeClr val="tx1"/>
                </a:solidFill>
                <a:latin typeface="Lato Light" pitchFamily="-65" charset="0"/>
                <a:ea typeface="MS PGothic" pitchFamily="34" charset="-128"/>
                <a:cs typeface="+mn-cs"/>
              </a:defRPr>
            </a:lvl6pPr>
            <a:lvl7pPr marL="2743200" algn="l" defTabSz="914400" rtl="0" eaLnBrk="1" latinLnBrk="0" hangingPunct="1">
              <a:defRPr sz="3600" kern="1200">
                <a:solidFill>
                  <a:schemeClr val="tx1"/>
                </a:solidFill>
                <a:latin typeface="Lato Light" pitchFamily="-65" charset="0"/>
                <a:ea typeface="MS PGothic" pitchFamily="34" charset="-128"/>
                <a:cs typeface="+mn-cs"/>
              </a:defRPr>
            </a:lvl7pPr>
            <a:lvl8pPr marL="3200400" algn="l" defTabSz="914400" rtl="0" eaLnBrk="1" latinLnBrk="0" hangingPunct="1">
              <a:defRPr sz="3600" kern="1200">
                <a:solidFill>
                  <a:schemeClr val="tx1"/>
                </a:solidFill>
                <a:latin typeface="Lato Light" pitchFamily="-65" charset="0"/>
                <a:ea typeface="MS PGothic" pitchFamily="34" charset="-128"/>
                <a:cs typeface="+mn-cs"/>
              </a:defRPr>
            </a:lvl8pPr>
            <a:lvl9pPr marL="3657600" algn="l" defTabSz="914400" rtl="0" eaLnBrk="1" latinLnBrk="0" hangingPunct="1">
              <a:defRPr sz="3600" kern="1200">
                <a:solidFill>
                  <a:schemeClr val="tx1"/>
                </a:solidFill>
                <a:latin typeface="Lato Light" pitchFamily="-65" charset="0"/>
                <a:ea typeface="MS PGothic" pitchFamily="34" charset="-128"/>
                <a:cs typeface="+mn-cs"/>
              </a:defRPr>
            </a:lvl9pPr>
          </a:lstStyle>
          <a:p>
            <a:endParaRPr lang="en-US">
              <a:latin typeface="+mn-lt"/>
            </a:endParaRPr>
          </a:p>
        </p:txBody>
      </p:sp>
      <p:pic>
        <p:nvPicPr>
          <p:cNvPr id="17"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36857" y="280110"/>
            <a:ext cx="685800" cy="373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472" y="6611688"/>
            <a:ext cx="9144000" cy="251152"/>
          </a:xfrm>
          <a:prstGeom prst="rect">
            <a:avLst/>
          </a:prstGeom>
          <a:solidFill>
            <a:srgbClr val="C0D2C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557040"/>
            <a:ext cx="3632476" cy="443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84872" y="381000"/>
            <a:ext cx="1828800" cy="369332"/>
          </a:xfrm>
          <a:prstGeom prst="rect">
            <a:avLst/>
          </a:prstGeom>
          <a:noFill/>
        </p:spPr>
        <p:txBody>
          <a:bodyPr wrap="square" rtlCol="0">
            <a:spAutoFit/>
          </a:bodyPr>
          <a:lstStyle/>
          <a:p>
            <a:r>
              <a:rPr lang="en-US" sz="1800" dirty="0" smtClean="0"/>
              <a:t>BACKGROUND</a:t>
            </a:r>
            <a:endParaRPr lang="en-US" sz="1800" dirty="0"/>
          </a:p>
        </p:txBody>
      </p:sp>
    </p:spTree>
    <p:extLst>
      <p:ext uri="{BB962C8B-B14F-4D97-AF65-F5344CB8AC3E}">
        <p14:creationId xmlns:p14="http://schemas.microsoft.com/office/powerpoint/2010/main" val="718109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95" y="1498601"/>
            <a:ext cx="5880246"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1647" y="5087688"/>
            <a:ext cx="3059139"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bwMode="auto">
          <a:xfrm>
            <a:off x="457200" y="1132545"/>
            <a:ext cx="685800" cy="6095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91407" tIns="45702" rIns="91407" bIns="45702" anchor="ctr"/>
          <a:lstStyle>
            <a:defPPr>
              <a:defRPr lang="en-US"/>
            </a:defPPr>
            <a:lvl1pPr algn="l" defTabSz="1827213" rtl="0" fontAlgn="base">
              <a:spcBef>
                <a:spcPct val="0"/>
              </a:spcBef>
              <a:spcAft>
                <a:spcPct val="0"/>
              </a:spcAft>
              <a:defRPr sz="3600" kern="1200">
                <a:solidFill>
                  <a:schemeClr val="lt1"/>
                </a:solidFill>
                <a:latin typeface="+mn-lt"/>
                <a:ea typeface="+mn-ea"/>
                <a:cs typeface="+mn-cs"/>
              </a:defRPr>
            </a:lvl1pPr>
            <a:lvl2pPr marL="912813" indent="-455613" algn="l" defTabSz="1827213" rtl="0" fontAlgn="base">
              <a:spcBef>
                <a:spcPct val="0"/>
              </a:spcBef>
              <a:spcAft>
                <a:spcPct val="0"/>
              </a:spcAft>
              <a:defRPr sz="3600" kern="1200">
                <a:solidFill>
                  <a:schemeClr val="lt1"/>
                </a:solidFill>
                <a:latin typeface="+mn-lt"/>
                <a:ea typeface="+mn-ea"/>
                <a:cs typeface="+mn-cs"/>
              </a:defRPr>
            </a:lvl2pPr>
            <a:lvl3pPr marL="1827213" indent="-912813" algn="l" defTabSz="1827213" rtl="0" fontAlgn="base">
              <a:spcBef>
                <a:spcPct val="0"/>
              </a:spcBef>
              <a:spcAft>
                <a:spcPct val="0"/>
              </a:spcAft>
              <a:defRPr sz="3600" kern="1200">
                <a:solidFill>
                  <a:schemeClr val="lt1"/>
                </a:solidFill>
                <a:latin typeface="+mn-lt"/>
                <a:ea typeface="+mn-ea"/>
                <a:cs typeface="+mn-cs"/>
              </a:defRPr>
            </a:lvl3pPr>
            <a:lvl4pPr marL="2741613" indent="-1370013" algn="l" defTabSz="1827213" rtl="0" fontAlgn="base">
              <a:spcBef>
                <a:spcPct val="0"/>
              </a:spcBef>
              <a:spcAft>
                <a:spcPct val="0"/>
              </a:spcAft>
              <a:defRPr sz="3600" kern="1200">
                <a:solidFill>
                  <a:schemeClr val="lt1"/>
                </a:solidFill>
                <a:latin typeface="+mn-lt"/>
                <a:ea typeface="+mn-ea"/>
                <a:cs typeface="+mn-cs"/>
              </a:defRPr>
            </a:lvl4pPr>
            <a:lvl5pPr marL="3656013" indent="-1827213" algn="l" defTabSz="1827213" rtl="0" fontAlgn="base">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algn="ctr" defTabSz="1827766" fontAlgn="auto">
              <a:spcBef>
                <a:spcPts val="0"/>
              </a:spcBef>
              <a:spcAft>
                <a:spcPts val="0"/>
              </a:spcAft>
              <a:defRPr/>
            </a:pPr>
            <a:endParaRPr lang="en-US" sz="13800">
              <a:latin typeface="Lato Regular"/>
              <a:cs typeface="Lato Regular"/>
            </a:endParaRPr>
          </a:p>
        </p:txBody>
      </p:sp>
      <p:sp>
        <p:nvSpPr>
          <p:cNvPr id="11" name="TextBox 10"/>
          <p:cNvSpPr txBox="1"/>
          <p:nvPr/>
        </p:nvSpPr>
        <p:spPr>
          <a:xfrm>
            <a:off x="304328" y="362756"/>
            <a:ext cx="8839200" cy="584759"/>
          </a:xfrm>
          <a:prstGeom prst="rect">
            <a:avLst/>
          </a:prstGeom>
          <a:noFill/>
        </p:spPr>
        <p:txBody>
          <a:bodyPr wrap="square" lIns="91424" tIns="45712" rIns="91424" bIns="45712" rtlCol="0">
            <a:spAutoFit/>
          </a:bodyPr>
          <a:lstStyle/>
          <a:p>
            <a:r>
              <a:rPr lang="en-US" sz="3200" dirty="0"/>
              <a:t>Avera </a:t>
            </a:r>
            <a:r>
              <a:rPr lang="en-US" sz="3200" dirty="0" err="1"/>
              <a:t>eCARE</a:t>
            </a:r>
            <a:endParaRPr lang="en-US" sz="3200"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7938" y="172832"/>
            <a:ext cx="688975" cy="374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 name="Rectangle 90"/>
          <p:cNvSpPr/>
          <p:nvPr/>
        </p:nvSpPr>
        <p:spPr>
          <a:xfrm>
            <a:off x="-472" y="6611688"/>
            <a:ext cx="9144000" cy="251152"/>
          </a:xfrm>
          <a:prstGeom prst="rect">
            <a:avLst/>
          </a:prstGeom>
          <a:solidFill>
            <a:srgbClr val="C0D2C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7" name="TextBox 86"/>
          <p:cNvSpPr txBox="1"/>
          <p:nvPr/>
        </p:nvSpPr>
        <p:spPr>
          <a:xfrm>
            <a:off x="304800" y="201172"/>
            <a:ext cx="1828800" cy="338554"/>
          </a:xfrm>
          <a:prstGeom prst="rect">
            <a:avLst/>
          </a:prstGeom>
          <a:noFill/>
        </p:spPr>
        <p:txBody>
          <a:bodyPr wrap="square" rtlCol="0">
            <a:spAutoFit/>
          </a:bodyPr>
          <a:lstStyle/>
          <a:p>
            <a:r>
              <a:rPr lang="en-US" dirty="0" smtClean="0"/>
              <a:t>ABOUT US</a:t>
            </a:r>
            <a:endParaRPr lang="en-US" dirty="0"/>
          </a:p>
        </p:txBody>
      </p:sp>
      <p:sp>
        <p:nvSpPr>
          <p:cNvPr id="3" name="TextBox 2"/>
          <p:cNvSpPr txBox="1"/>
          <p:nvPr/>
        </p:nvSpPr>
        <p:spPr>
          <a:xfrm>
            <a:off x="5732234" y="1498601"/>
            <a:ext cx="3487965" cy="5447645"/>
          </a:xfrm>
          <a:prstGeom prst="rect">
            <a:avLst/>
          </a:prstGeom>
          <a:noFill/>
        </p:spPr>
        <p:txBody>
          <a:bodyPr wrap="square" rtlCol="0">
            <a:spAutoFit/>
          </a:bodyPr>
          <a:lstStyle/>
          <a:p>
            <a:r>
              <a:rPr lang="en-US" sz="2800" b="1" dirty="0" smtClean="0"/>
              <a:t>350+</a:t>
            </a:r>
            <a:r>
              <a:rPr lang="en-US" sz="2400" dirty="0" smtClean="0"/>
              <a:t> Sites</a:t>
            </a:r>
          </a:p>
          <a:p>
            <a:endParaRPr lang="en-US" sz="2400" dirty="0"/>
          </a:p>
          <a:p>
            <a:r>
              <a:rPr lang="en-US" sz="2800" b="1" dirty="0" smtClean="0"/>
              <a:t>14</a:t>
            </a:r>
            <a:r>
              <a:rPr lang="en-US" sz="2400" dirty="0" smtClean="0"/>
              <a:t> States</a:t>
            </a:r>
          </a:p>
          <a:p>
            <a:endParaRPr lang="en-US" sz="2400" dirty="0" smtClean="0"/>
          </a:p>
          <a:p>
            <a:r>
              <a:rPr lang="en-US" sz="2400" dirty="0" smtClean="0"/>
              <a:t>Serving </a:t>
            </a:r>
            <a:r>
              <a:rPr lang="en-US" sz="2800" b="1" dirty="0" smtClean="0"/>
              <a:t>13% </a:t>
            </a:r>
            <a:r>
              <a:rPr lang="en-US" sz="2400" dirty="0" smtClean="0"/>
              <a:t>of Critical Access Hospitals (170/1332) in the United States</a:t>
            </a:r>
          </a:p>
          <a:p>
            <a:endParaRPr lang="en-US" sz="2400" dirty="0"/>
          </a:p>
          <a:p>
            <a:endParaRPr lang="en-US" sz="2400" dirty="0" smtClean="0"/>
          </a:p>
          <a:p>
            <a:endParaRPr lang="en-US" sz="2400" dirty="0"/>
          </a:p>
          <a:p>
            <a:endParaRPr lang="en-US" sz="2400" dirty="0" smtClean="0"/>
          </a:p>
          <a:p>
            <a:endParaRPr lang="en-US" sz="2400" dirty="0"/>
          </a:p>
          <a:p>
            <a:endParaRPr lang="en-US" sz="2400" dirty="0"/>
          </a:p>
        </p:txBody>
      </p:sp>
    </p:spTree>
    <p:extLst>
      <p:ext uri="{BB962C8B-B14F-4D97-AF65-F5344CB8AC3E}">
        <p14:creationId xmlns:p14="http://schemas.microsoft.com/office/powerpoint/2010/main" val="2285049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1647" y="5087688"/>
            <a:ext cx="3059139"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04800" y="420498"/>
            <a:ext cx="8839200" cy="646315"/>
          </a:xfrm>
          <a:prstGeom prst="rect">
            <a:avLst/>
          </a:prstGeom>
          <a:noFill/>
        </p:spPr>
        <p:txBody>
          <a:bodyPr wrap="square" lIns="91424" tIns="45712" rIns="91424" bIns="45712" rtlCol="0">
            <a:spAutoFit/>
          </a:bodyPr>
          <a:lstStyle/>
          <a:p>
            <a:r>
              <a:rPr lang="en-US" sz="3600" dirty="0"/>
              <a:t>Avera </a:t>
            </a:r>
            <a:r>
              <a:rPr lang="en-US" sz="3600" dirty="0" err="1"/>
              <a:t>eCARE</a:t>
            </a:r>
            <a:endParaRPr lang="en-US" sz="3600" dirty="0"/>
          </a:p>
        </p:txBody>
      </p:sp>
      <p:sp>
        <p:nvSpPr>
          <p:cNvPr id="14" name="Rectangle 13"/>
          <p:cNvSpPr/>
          <p:nvPr/>
        </p:nvSpPr>
        <p:spPr>
          <a:xfrm>
            <a:off x="434669" y="1042141"/>
            <a:ext cx="688916" cy="4934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anchor="ctr"/>
          <a:lstStyle>
            <a:defPPr>
              <a:defRPr lang="en-US"/>
            </a:defPPr>
            <a:lvl1pPr algn="l" defTabSz="1827213" rtl="0" fontAlgn="base">
              <a:spcBef>
                <a:spcPct val="0"/>
              </a:spcBef>
              <a:spcAft>
                <a:spcPct val="0"/>
              </a:spcAft>
              <a:defRPr sz="3600" kern="1200">
                <a:solidFill>
                  <a:schemeClr val="lt1"/>
                </a:solidFill>
                <a:latin typeface="+mn-lt"/>
                <a:ea typeface="+mn-ea"/>
                <a:cs typeface="+mn-cs"/>
              </a:defRPr>
            </a:lvl1pPr>
            <a:lvl2pPr marL="912813" indent="-455613" algn="l" defTabSz="1827213" rtl="0" fontAlgn="base">
              <a:spcBef>
                <a:spcPct val="0"/>
              </a:spcBef>
              <a:spcAft>
                <a:spcPct val="0"/>
              </a:spcAft>
              <a:defRPr sz="3600" kern="1200">
                <a:solidFill>
                  <a:schemeClr val="lt1"/>
                </a:solidFill>
                <a:latin typeface="+mn-lt"/>
                <a:ea typeface="+mn-ea"/>
                <a:cs typeface="+mn-cs"/>
              </a:defRPr>
            </a:lvl2pPr>
            <a:lvl3pPr marL="1827213" indent="-912813" algn="l" defTabSz="1827213" rtl="0" fontAlgn="base">
              <a:spcBef>
                <a:spcPct val="0"/>
              </a:spcBef>
              <a:spcAft>
                <a:spcPct val="0"/>
              </a:spcAft>
              <a:defRPr sz="3600" kern="1200">
                <a:solidFill>
                  <a:schemeClr val="lt1"/>
                </a:solidFill>
                <a:latin typeface="+mn-lt"/>
                <a:ea typeface="+mn-ea"/>
                <a:cs typeface="+mn-cs"/>
              </a:defRPr>
            </a:lvl3pPr>
            <a:lvl4pPr marL="2741613" indent="-1370013" algn="l" defTabSz="1827213" rtl="0" fontAlgn="base">
              <a:spcBef>
                <a:spcPct val="0"/>
              </a:spcBef>
              <a:spcAft>
                <a:spcPct val="0"/>
              </a:spcAft>
              <a:defRPr sz="3600" kern="1200">
                <a:solidFill>
                  <a:schemeClr val="lt1"/>
                </a:solidFill>
                <a:latin typeface="+mn-lt"/>
                <a:ea typeface="+mn-ea"/>
                <a:cs typeface="+mn-cs"/>
              </a:defRPr>
            </a:lvl4pPr>
            <a:lvl5pPr marL="3656013" indent="-1827213" algn="l" defTabSz="1827213" rtl="0" fontAlgn="base">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algn="ctr" defTabSz="685663" fontAlgn="auto">
              <a:spcBef>
                <a:spcPts val="0"/>
              </a:spcBef>
              <a:spcAft>
                <a:spcPts val="0"/>
              </a:spcAft>
              <a:defRPr/>
            </a:pPr>
            <a:endParaRPr lang="en-US">
              <a:solidFill>
                <a:schemeClr val="tx1"/>
              </a:solidFill>
            </a:endParaRPr>
          </a:p>
        </p:txBody>
      </p:sp>
      <p:sp>
        <p:nvSpPr>
          <p:cNvPr id="17" name="Rectangle 16"/>
          <p:cNvSpPr/>
          <p:nvPr/>
        </p:nvSpPr>
        <p:spPr>
          <a:xfrm>
            <a:off x="0" y="6606848"/>
            <a:ext cx="9144000" cy="251152"/>
          </a:xfrm>
          <a:prstGeom prst="rect">
            <a:avLst/>
          </a:prstGeom>
          <a:solidFill>
            <a:srgbClr val="C0D2C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extBox 7"/>
          <p:cNvSpPr txBox="1"/>
          <p:nvPr/>
        </p:nvSpPr>
        <p:spPr>
          <a:xfrm>
            <a:off x="349460" y="251682"/>
            <a:ext cx="1828800" cy="369332"/>
          </a:xfrm>
          <a:prstGeom prst="rect">
            <a:avLst/>
          </a:prstGeom>
          <a:noFill/>
        </p:spPr>
        <p:txBody>
          <a:bodyPr wrap="square" rtlCol="0">
            <a:spAutoFit/>
          </a:bodyPr>
          <a:lstStyle/>
          <a:p>
            <a:r>
              <a:rPr lang="en-US" sz="1800" dirty="0" smtClean="0"/>
              <a:t>ABOUT US</a:t>
            </a:r>
            <a:endParaRPr lang="en-US" sz="1800"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1" y="229777"/>
            <a:ext cx="688975" cy="374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550799" y="1498602"/>
            <a:ext cx="8042402" cy="4577073"/>
            <a:chOff x="228600" y="1123950"/>
            <a:chExt cx="8042402" cy="3432805"/>
          </a:xfrm>
        </p:grpSpPr>
        <p:grpSp>
          <p:nvGrpSpPr>
            <p:cNvPr id="11" name="Group 10"/>
            <p:cNvGrpSpPr/>
            <p:nvPr/>
          </p:nvGrpSpPr>
          <p:grpSpPr>
            <a:xfrm>
              <a:off x="228600" y="1123950"/>
              <a:ext cx="4649866" cy="3429415"/>
              <a:chOff x="228600" y="1123950"/>
              <a:chExt cx="4649866" cy="3429415"/>
            </a:xfrm>
          </p:grpSpPr>
          <p:sp>
            <p:nvSpPr>
              <p:cNvPr id="39" name="TextBox 38"/>
              <p:cNvSpPr txBox="1"/>
              <p:nvPr/>
            </p:nvSpPr>
            <p:spPr>
              <a:xfrm>
                <a:off x="915933" y="1123950"/>
                <a:ext cx="3274368" cy="346249"/>
              </a:xfrm>
              <a:prstGeom prst="rect">
                <a:avLst/>
              </a:prstGeom>
              <a:noFill/>
            </p:spPr>
            <p:txBody>
              <a:bodyPr wrap="square" rtlCol="0">
                <a:spAutoFit/>
              </a:bodyPr>
              <a:lstStyle/>
              <a:p>
                <a:pPr algn="ctr"/>
                <a:r>
                  <a:rPr lang="en-US" sz="2400" b="1" dirty="0"/>
                  <a:t>Acute &amp; Post Acute</a:t>
                </a:r>
              </a:p>
            </p:txBody>
          </p:sp>
          <p:grpSp>
            <p:nvGrpSpPr>
              <p:cNvPr id="40" name="Group 39"/>
              <p:cNvGrpSpPr/>
              <p:nvPr/>
            </p:nvGrpSpPr>
            <p:grpSpPr>
              <a:xfrm>
                <a:off x="228600" y="1585616"/>
                <a:ext cx="4649866" cy="2967749"/>
                <a:chOff x="228600" y="1585616"/>
                <a:chExt cx="4649866" cy="2967749"/>
              </a:xfrm>
            </p:grpSpPr>
            <p:sp>
              <p:nvSpPr>
                <p:cNvPr id="41" name="Left Brace 40"/>
                <p:cNvSpPr/>
                <p:nvPr/>
              </p:nvSpPr>
              <p:spPr>
                <a:xfrm rot="5400000">
                  <a:off x="2438817" y="-624601"/>
                  <a:ext cx="228600" cy="4649034"/>
                </a:xfrm>
                <a:prstGeom prst="leftBrace">
                  <a:avLst>
                    <a:gd name="adj1" fmla="val 324512"/>
                    <a:gd name="adj2" fmla="val 50000"/>
                  </a:avLst>
                </a:prstGeom>
                <a:ln w="28575">
                  <a:solidFill>
                    <a:srgbClr val="F8A34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2" name="Group 41"/>
                <p:cNvGrpSpPr/>
                <p:nvPr/>
              </p:nvGrpSpPr>
              <p:grpSpPr>
                <a:xfrm>
                  <a:off x="228601" y="1884699"/>
                  <a:ext cx="461665" cy="2668251"/>
                  <a:chOff x="228601" y="1884699"/>
                  <a:chExt cx="461665" cy="2668251"/>
                </a:xfrm>
              </p:grpSpPr>
              <p:sp>
                <p:nvSpPr>
                  <p:cNvPr id="73" name="Rectangle 72"/>
                  <p:cNvSpPr/>
                  <p:nvPr/>
                </p:nvSpPr>
                <p:spPr>
                  <a:xfrm>
                    <a:off x="230133" y="2342732"/>
                    <a:ext cx="457200" cy="1982033"/>
                  </a:xfrm>
                  <a:prstGeom prst="rect">
                    <a:avLst/>
                  </a:prstGeom>
                  <a:solidFill>
                    <a:srgbClr val="F8A345">
                      <a:alpha val="50196"/>
                    </a:srgbClr>
                  </a:solidFill>
                  <a:ln>
                    <a:solidFill>
                      <a:srgbClr val="F8A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230133" y="1884699"/>
                    <a:ext cx="458033" cy="458033"/>
                  </a:xfrm>
                  <a:prstGeom prst="rect">
                    <a:avLst/>
                  </a:prstGeom>
                  <a:solidFill>
                    <a:srgbClr val="F8A345"/>
                  </a:solidFill>
                  <a:ln>
                    <a:solidFill>
                      <a:srgbClr val="F8A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150</a:t>
                    </a:r>
                    <a:endParaRPr lang="en-US" sz="1100" dirty="0"/>
                  </a:p>
                  <a:p>
                    <a:pPr algn="ctr"/>
                    <a:r>
                      <a:rPr lang="en-US" sz="1100" dirty="0"/>
                      <a:t>Sites</a:t>
                    </a:r>
                  </a:p>
                </p:txBody>
              </p:sp>
              <p:sp>
                <p:nvSpPr>
                  <p:cNvPr id="75" name="Rectangle 74"/>
                  <p:cNvSpPr/>
                  <p:nvPr/>
                </p:nvSpPr>
                <p:spPr>
                  <a:xfrm>
                    <a:off x="229300" y="4323934"/>
                    <a:ext cx="458033" cy="229016"/>
                  </a:xfrm>
                  <a:prstGeom prst="rect">
                    <a:avLst/>
                  </a:prstGeom>
                  <a:solidFill>
                    <a:srgbClr val="F8A345"/>
                  </a:solidFill>
                  <a:ln>
                    <a:solidFill>
                      <a:srgbClr val="F8A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Oct. 2009</a:t>
                    </a:r>
                  </a:p>
                </p:txBody>
              </p:sp>
              <p:sp>
                <p:nvSpPr>
                  <p:cNvPr id="76" name="TextBox 75"/>
                  <p:cNvSpPr txBox="1"/>
                  <p:nvPr/>
                </p:nvSpPr>
                <p:spPr>
                  <a:xfrm rot="16200000">
                    <a:off x="-510628" y="3085766"/>
                    <a:ext cx="1940123" cy="461665"/>
                  </a:xfrm>
                  <a:prstGeom prst="rect">
                    <a:avLst/>
                  </a:prstGeom>
                  <a:noFill/>
                </p:spPr>
                <p:txBody>
                  <a:bodyPr wrap="square" rtlCol="0">
                    <a:spAutoFit/>
                  </a:bodyPr>
                  <a:lstStyle/>
                  <a:p>
                    <a:pPr algn="ctr"/>
                    <a:r>
                      <a:rPr lang="en-US" sz="2400" dirty="0"/>
                      <a:t>Emergency</a:t>
                    </a:r>
                  </a:p>
                </p:txBody>
              </p:sp>
            </p:grpSp>
            <p:grpSp>
              <p:nvGrpSpPr>
                <p:cNvPr id="43" name="Group 42"/>
                <p:cNvGrpSpPr/>
                <p:nvPr/>
              </p:nvGrpSpPr>
              <p:grpSpPr>
                <a:xfrm>
                  <a:off x="927123" y="1885114"/>
                  <a:ext cx="461665" cy="2668251"/>
                  <a:chOff x="966783" y="1885114"/>
                  <a:chExt cx="461665" cy="2668251"/>
                </a:xfrm>
              </p:grpSpPr>
              <p:sp>
                <p:nvSpPr>
                  <p:cNvPr id="69" name="Rectangle 68"/>
                  <p:cNvSpPr/>
                  <p:nvPr/>
                </p:nvSpPr>
                <p:spPr>
                  <a:xfrm>
                    <a:off x="969015" y="2343147"/>
                    <a:ext cx="457200" cy="1982033"/>
                  </a:xfrm>
                  <a:prstGeom prst="rect">
                    <a:avLst/>
                  </a:prstGeom>
                  <a:solidFill>
                    <a:srgbClr val="F8A345">
                      <a:alpha val="50196"/>
                    </a:srgbClr>
                  </a:solidFill>
                  <a:ln>
                    <a:solidFill>
                      <a:srgbClr val="F8A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969015" y="1885114"/>
                    <a:ext cx="458033" cy="458033"/>
                  </a:xfrm>
                  <a:prstGeom prst="rect">
                    <a:avLst/>
                  </a:prstGeom>
                  <a:solidFill>
                    <a:srgbClr val="F8A345"/>
                  </a:solidFill>
                  <a:ln>
                    <a:solidFill>
                      <a:srgbClr val="F8A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36 Sites</a:t>
                    </a:r>
                  </a:p>
                </p:txBody>
              </p:sp>
              <p:sp>
                <p:nvSpPr>
                  <p:cNvPr id="71" name="Rectangle 70"/>
                  <p:cNvSpPr/>
                  <p:nvPr/>
                </p:nvSpPr>
                <p:spPr>
                  <a:xfrm>
                    <a:off x="968182" y="4324349"/>
                    <a:ext cx="458033" cy="229016"/>
                  </a:xfrm>
                  <a:prstGeom prst="rect">
                    <a:avLst/>
                  </a:prstGeom>
                  <a:solidFill>
                    <a:srgbClr val="F8A345"/>
                  </a:solidFill>
                  <a:ln>
                    <a:solidFill>
                      <a:srgbClr val="F8A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Aug. 2004</a:t>
                    </a:r>
                  </a:p>
                </p:txBody>
              </p:sp>
              <p:sp>
                <p:nvSpPr>
                  <p:cNvPr id="72" name="TextBox 71"/>
                  <p:cNvSpPr txBox="1"/>
                  <p:nvPr/>
                </p:nvSpPr>
                <p:spPr>
                  <a:xfrm rot="16200000">
                    <a:off x="227554" y="3106721"/>
                    <a:ext cx="1940123" cy="461665"/>
                  </a:xfrm>
                  <a:prstGeom prst="rect">
                    <a:avLst/>
                  </a:prstGeom>
                  <a:noFill/>
                </p:spPr>
                <p:txBody>
                  <a:bodyPr wrap="square" rtlCol="0">
                    <a:spAutoFit/>
                  </a:bodyPr>
                  <a:lstStyle/>
                  <a:p>
                    <a:pPr algn="ctr"/>
                    <a:r>
                      <a:rPr lang="en-US" sz="2400" dirty="0"/>
                      <a:t>ICU Care</a:t>
                    </a:r>
                  </a:p>
                </p:txBody>
              </p:sp>
            </p:grpSp>
            <p:grpSp>
              <p:nvGrpSpPr>
                <p:cNvPr id="44" name="Group 43"/>
                <p:cNvGrpSpPr/>
                <p:nvPr/>
              </p:nvGrpSpPr>
              <p:grpSpPr>
                <a:xfrm>
                  <a:off x="1625645" y="1885114"/>
                  <a:ext cx="461665" cy="2668251"/>
                  <a:chOff x="1700216" y="1885114"/>
                  <a:chExt cx="461665" cy="2668251"/>
                </a:xfrm>
              </p:grpSpPr>
              <p:sp>
                <p:nvSpPr>
                  <p:cNvPr id="65" name="Rectangle 64"/>
                  <p:cNvSpPr/>
                  <p:nvPr/>
                </p:nvSpPr>
                <p:spPr>
                  <a:xfrm>
                    <a:off x="1702449" y="2343147"/>
                    <a:ext cx="457200" cy="1982033"/>
                  </a:xfrm>
                  <a:prstGeom prst="rect">
                    <a:avLst/>
                  </a:prstGeom>
                  <a:solidFill>
                    <a:srgbClr val="F8A345">
                      <a:alpha val="50196"/>
                    </a:srgbClr>
                  </a:solidFill>
                  <a:ln>
                    <a:solidFill>
                      <a:srgbClr val="F8A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1702449" y="1885114"/>
                    <a:ext cx="458033" cy="458033"/>
                  </a:xfrm>
                  <a:prstGeom prst="rect">
                    <a:avLst/>
                  </a:prstGeom>
                  <a:solidFill>
                    <a:srgbClr val="F8A345"/>
                  </a:solidFill>
                  <a:ln>
                    <a:solidFill>
                      <a:srgbClr val="F8A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101</a:t>
                    </a:r>
                  </a:p>
                  <a:p>
                    <a:pPr algn="ctr"/>
                    <a:r>
                      <a:rPr lang="en-US" sz="1100" dirty="0"/>
                      <a:t>Sites</a:t>
                    </a:r>
                  </a:p>
                </p:txBody>
              </p:sp>
              <p:sp>
                <p:nvSpPr>
                  <p:cNvPr id="67" name="Rectangle 66"/>
                  <p:cNvSpPr/>
                  <p:nvPr/>
                </p:nvSpPr>
                <p:spPr>
                  <a:xfrm>
                    <a:off x="1701616" y="4324349"/>
                    <a:ext cx="458033" cy="229016"/>
                  </a:xfrm>
                  <a:prstGeom prst="rect">
                    <a:avLst/>
                  </a:prstGeom>
                  <a:solidFill>
                    <a:srgbClr val="F8A345"/>
                  </a:solidFill>
                  <a:ln>
                    <a:solidFill>
                      <a:srgbClr val="F8A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Nov. 2008</a:t>
                    </a:r>
                  </a:p>
                </p:txBody>
              </p:sp>
              <p:sp>
                <p:nvSpPr>
                  <p:cNvPr id="68" name="TextBox 67"/>
                  <p:cNvSpPr txBox="1"/>
                  <p:nvPr/>
                </p:nvSpPr>
                <p:spPr>
                  <a:xfrm rot="16200000">
                    <a:off x="960987" y="3119231"/>
                    <a:ext cx="1940123" cy="461665"/>
                  </a:xfrm>
                  <a:prstGeom prst="rect">
                    <a:avLst/>
                  </a:prstGeom>
                  <a:noFill/>
                </p:spPr>
                <p:txBody>
                  <a:bodyPr wrap="square" rtlCol="0">
                    <a:spAutoFit/>
                  </a:bodyPr>
                  <a:lstStyle/>
                  <a:p>
                    <a:pPr algn="ctr"/>
                    <a:r>
                      <a:rPr lang="en-US" sz="2400" dirty="0"/>
                      <a:t>Pharmacy</a:t>
                    </a:r>
                  </a:p>
                </p:txBody>
              </p:sp>
            </p:grpSp>
            <p:grpSp>
              <p:nvGrpSpPr>
                <p:cNvPr id="45" name="Group 44"/>
                <p:cNvGrpSpPr/>
                <p:nvPr/>
              </p:nvGrpSpPr>
              <p:grpSpPr>
                <a:xfrm>
                  <a:off x="2324167" y="1885114"/>
                  <a:ext cx="461665" cy="2668251"/>
                  <a:chOff x="2443149" y="1885114"/>
                  <a:chExt cx="461665" cy="2668251"/>
                </a:xfrm>
              </p:grpSpPr>
              <p:sp>
                <p:nvSpPr>
                  <p:cNvPr id="61" name="Rectangle 60"/>
                  <p:cNvSpPr/>
                  <p:nvPr/>
                </p:nvSpPr>
                <p:spPr>
                  <a:xfrm>
                    <a:off x="2445381" y="2343147"/>
                    <a:ext cx="457200" cy="1982033"/>
                  </a:xfrm>
                  <a:prstGeom prst="rect">
                    <a:avLst/>
                  </a:prstGeom>
                  <a:solidFill>
                    <a:srgbClr val="F8A345">
                      <a:alpha val="50196"/>
                    </a:srgbClr>
                  </a:solidFill>
                  <a:ln>
                    <a:solidFill>
                      <a:srgbClr val="F8A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2445381" y="1885114"/>
                    <a:ext cx="458033" cy="458033"/>
                  </a:xfrm>
                  <a:prstGeom prst="rect">
                    <a:avLst/>
                  </a:prstGeom>
                  <a:solidFill>
                    <a:srgbClr val="F8A345"/>
                  </a:solidFill>
                  <a:ln>
                    <a:solidFill>
                      <a:srgbClr val="F8A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55</a:t>
                    </a:r>
                    <a:endParaRPr lang="en-US" sz="1100" dirty="0"/>
                  </a:p>
                  <a:p>
                    <a:pPr algn="ctr"/>
                    <a:r>
                      <a:rPr lang="en-US" sz="1100" dirty="0"/>
                      <a:t>Sites</a:t>
                    </a:r>
                  </a:p>
                </p:txBody>
              </p:sp>
              <p:sp>
                <p:nvSpPr>
                  <p:cNvPr id="63" name="Rectangle 62"/>
                  <p:cNvSpPr/>
                  <p:nvPr/>
                </p:nvSpPr>
                <p:spPr>
                  <a:xfrm>
                    <a:off x="2444548" y="4324349"/>
                    <a:ext cx="458033" cy="229016"/>
                  </a:xfrm>
                  <a:prstGeom prst="rect">
                    <a:avLst/>
                  </a:prstGeom>
                  <a:solidFill>
                    <a:srgbClr val="F8A345"/>
                  </a:solidFill>
                  <a:ln>
                    <a:solidFill>
                      <a:srgbClr val="F8A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Jan. 2012</a:t>
                    </a:r>
                  </a:p>
                </p:txBody>
              </p:sp>
              <p:sp>
                <p:nvSpPr>
                  <p:cNvPr id="64" name="TextBox 63"/>
                  <p:cNvSpPr txBox="1"/>
                  <p:nvPr/>
                </p:nvSpPr>
                <p:spPr>
                  <a:xfrm rot="16200000">
                    <a:off x="1703920" y="3095291"/>
                    <a:ext cx="1940123" cy="461665"/>
                  </a:xfrm>
                  <a:prstGeom prst="rect">
                    <a:avLst/>
                  </a:prstGeom>
                  <a:noFill/>
                </p:spPr>
                <p:txBody>
                  <a:bodyPr wrap="square" rtlCol="0">
                    <a:spAutoFit/>
                  </a:bodyPr>
                  <a:lstStyle/>
                  <a:p>
                    <a:pPr algn="ctr"/>
                    <a:r>
                      <a:rPr lang="en-US" sz="2400" dirty="0"/>
                      <a:t>Senior Care</a:t>
                    </a:r>
                  </a:p>
                </p:txBody>
              </p:sp>
            </p:grpSp>
            <p:grpSp>
              <p:nvGrpSpPr>
                <p:cNvPr id="46" name="Group 45"/>
                <p:cNvGrpSpPr/>
                <p:nvPr/>
              </p:nvGrpSpPr>
              <p:grpSpPr>
                <a:xfrm>
                  <a:off x="3022689" y="1884699"/>
                  <a:ext cx="458866" cy="2668251"/>
                  <a:chOff x="3022689" y="1884699"/>
                  <a:chExt cx="458866" cy="2668251"/>
                </a:xfrm>
              </p:grpSpPr>
              <p:sp>
                <p:nvSpPr>
                  <p:cNvPr id="57" name="Rectangle 56"/>
                  <p:cNvSpPr/>
                  <p:nvPr/>
                </p:nvSpPr>
                <p:spPr>
                  <a:xfrm>
                    <a:off x="3023522" y="2342732"/>
                    <a:ext cx="457200" cy="1982033"/>
                  </a:xfrm>
                  <a:prstGeom prst="rect">
                    <a:avLst/>
                  </a:prstGeom>
                  <a:solidFill>
                    <a:srgbClr val="F8A345">
                      <a:alpha val="50196"/>
                    </a:srgbClr>
                  </a:solidFill>
                  <a:ln>
                    <a:solidFill>
                      <a:srgbClr val="F8A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3023522" y="1884699"/>
                    <a:ext cx="458033" cy="458033"/>
                  </a:xfrm>
                  <a:prstGeom prst="rect">
                    <a:avLst/>
                  </a:prstGeom>
                  <a:solidFill>
                    <a:srgbClr val="F8A345"/>
                  </a:solidFill>
                  <a:ln>
                    <a:solidFill>
                      <a:srgbClr val="F8A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4 Sites</a:t>
                    </a:r>
                  </a:p>
                </p:txBody>
              </p:sp>
              <p:sp>
                <p:nvSpPr>
                  <p:cNvPr id="59" name="Rectangle 58"/>
                  <p:cNvSpPr/>
                  <p:nvPr/>
                </p:nvSpPr>
                <p:spPr>
                  <a:xfrm>
                    <a:off x="3022689" y="4323934"/>
                    <a:ext cx="458033" cy="229016"/>
                  </a:xfrm>
                  <a:prstGeom prst="rect">
                    <a:avLst/>
                  </a:prstGeom>
                  <a:solidFill>
                    <a:srgbClr val="F8A345"/>
                  </a:solidFill>
                  <a:ln>
                    <a:solidFill>
                      <a:srgbClr val="F8A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Apr. 2012</a:t>
                    </a:r>
                  </a:p>
                </p:txBody>
              </p:sp>
              <p:sp>
                <p:nvSpPr>
                  <p:cNvPr id="60" name="TextBox 59"/>
                  <p:cNvSpPr txBox="1"/>
                  <p:nvPr/>
                </p:nvSpPr>
                <p:spPr>
                  <a:xfrm rot="16200000">
                    <a:off x="2273664" y="3183663"/>
                    <a:ext cx="1940123" cy="307777"/>
                  </a:xfrm>
                  <a:prstGeom prst="rect">
                    <a:avLst/>
                  </a:prstGeom>
                  <a:noFill/>
                </p:spPr>
                <p:txBody>
                  <a:bodyPr wrap="square" rtlCol="0">
                    <a:spAutoFit/>
                  </a:bodyPr>
                  <a:lstStyle/>
                  <a:p>
                    <a:pPr algn="ctr"/>
                    <a:r>
                      <a:rPr lang="en-US" sz="1400" dirty="0"/>
                      <a:t>Correctional Health</a:t>
                    </a:r>
                  </a:p>
                </p:txBody>
              </p:sp>
            </p:grpSp>
            <p:grpSp>
              <p:nvGrpSpPr>
                <p:cNvPr id="47" name="Group 46"/>
                <p:cNvGrpSpPr/>
                <p:nvPr/>
              </p:nvGrpSpPr>
              <p:grpSpPr>
                <a:xfrm>
                  <a:off x="3714779" y="1885114"/>
                  <a:ext cx="462499" cy="2668251"/>
                  <a:chOff x="3714779" y="1885114"/>
                  <a:chExt cx="462499" cy="2668251"/>
                </a:xfrm>
              </p:grpSpPr>
              <p:sp>
                <p:nvSpPr>
                  <p:cNvPr id="53" name="Rectangle 52"/>
                  <p:cNvSpPr/>
                  <p:nvPr/>
                </p:nvSpPr>
                <p:spPr>
                  <a:xfrm>
                    <a:off x="3719245" y="2343147"/>
                    <a:ext cx="457200" cy="1982033"/>
                  </a:xfrm>
                  <a:prstGeom prst="rect">
                    <a:avLst/>
                  </a:prstGeom>
                  <a:solidFill>
                    <a:srgbClr val="F8A345">
                      <a:alpha val="50196"/>
                    </a:srgbClr>
                  </a:solidFill>
                  <a:ln>
                    <a:solidFill>
                      <a:srgbClr val="F8A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3719245" y="1885114"/>
                    <a:ext cx="458033" cy="458033"/>
                  </a:xfrm>
                  <a:prstGeom prst="rect">
                    <a:avLst/>
                  </a:prstGeom>
                  <a:solidFill>
                    <a:srgbClr val="F8A345"/>
                  </a:solidFill>
                  <a:ln>
                    <a:solidFill>
                      <a:srgbClr val="F8A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3718412" y="4324349"/>
                    <a:ext cx="458033" cy="229016"/>
                  </a:xfrm>
                  <a:prstGeom prst="rect">
                    <a:avLst/>
                  </a:prstGeom>
                  <a:solidFill>
                    <a:srgbClr val="F8A345"/>
                  </a:solidFill>
                  <a:ln>
                    <a:solidFill>
                      <a:srgbClr val="F8A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2017</a:t>
                    </a:r>
                  </a:p>
                </p:txBody>
              </p:sp>
              <p:sp>
                <p:nvSpPr>
                  <p:cNvPr id="56" name="TextBox 55"/>
                  <p:cNvSpPr txBox="1"/>
                  <p:nvPr/>
                </p:nvSpPr>
                <p:spPr>
                  <a:xfrm rot="16200000">
                    <a:off x="2975550" y="3081489"/>
                    <a:ext cx="1940123" cy="461665"/>
                  </a:xfrm>
                  <a:prstGeom prst="rect">
                    <a:avLst/>
                  </a:prstGeom>
                  <a:noFill/>
                  <a:ln>
                    <a:noFill/>
                  </a:ln>
                </p:spPr>
                <p:txBody>
                  <a:bodyPr wrap="square" rtlCol="0">
                    <a:spAutoFit/>
                  </a:bodyPr>
                  <a:lstStyle/>
                  <a:p>
                    <a:pPr algn="ctr"/>
                    <a:r>
                      <a:rPr lang="en-US" sz="2400" dirty="0"/>
                      <a:t>Hospitalist</a:t>
                    </a:r>
                  </a:p>
                </p:txBody>
              </p:sp>
            </p:grpSp>
            <p:grpSp>
              <p:nvGrpSpPr>
                <p:cNvPr id="48" name="Group 47"/>
                <p:cNvGrpSpPr/>
                <p:nvPr/>
              </p:nvGrpSpPr>
              <p:grpSpPr>
                <a:xfrm>
                  <a:off x="4419600" y="1884699"/>
                  <a:ext cx="458866" cy="2668251"/>
                  <a:chOff x="4419600" y="1884699"/>
                  <a:chExt cx="458866" cy="2668251"/>
                </a:xfrm>
              </p:grpSpPr>
              <p:sp>
                <p:nvSpPr>
                  <p:cNvPr id="49" name="Rectangle 48"/>
                  <p:cNvSpPr/>
                  <p:nvPr/>
                </p:nvSpPr>
                <p:spPr>
                  <a:xfrm>
                    <a:off x="4420433" y="2342732"/>
                    <a:ext cx="457200" cy="1982033"/>
                  </a:xfrm>
                  <a:prstGeom prst="rect">
                    <a:avLst/>
                  </a:prstGeom>
                  <a:solidFill>
                    <a:srgbClr val="F8A345">
                      <a:alpha val="50196"/>
                    </a:srgbClr>
                  </a:solidFill>
                  <a:ln>
                    <a:solidFill>
                      <a:srgbClr val="F8A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420433" y="1884699"/>
                    <a:ext cx="458033" cy="458033"/>
                  </a:xfrm>
                  <a:prstGeom prst="rect">
                    <a:avLst/>
                  </a:prstGeom>
                  <a:solidFill>
                    <a:srgbClr val="F8A345"/>
                  </a:solidFill>
                  <a:ln>
                    <a:solidFill>
                      <a:srgbClr val="F8A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4419600" y="4323934"/>
                    <a:ext cx="458033" cy="229016"/>
                  </a:xfrm>
                  <a:prstGeom prst="rect">
                    <a:avLst/>
                  </a:prstGeom>
                  <a:solidFill>
                    <a:srgbClr val="F8A345"/>
                  </a:solidFill>
                  <a:ln>
                    <a:solidFill>
                      <a:srgbClr val="F8A3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2017</a:t>
                    </a:r>
                  </a:p>
                </p:txBody>
              </p:sp>
              <p:sp>
                <p:nvSpPr>
                  <p:cNvPr id="52" name="TextBox 51"/>
                  <p:cNvSpPr txBox="1"/>
                  <p:nvPr/>
                </p:nvSpPr>
                <p:spPr>
                  <a:xfrm rot="16200000">
                    <a:off x="3676739" y="3156844"/>
                    <a:ext cx="1940123" cy="338554"/>
                  </a:xfrm>
                  <a:prstGeom prst="rect">
                    <a:avLst/>
                  </a:prstGeom>
                  <a:noFill/>
                </p:spPr>
                <p:txBody>
                  <a:bodyPr wrap="square" rtlCol="0">
                    <a:spAutoFit/>
                  </a:bodyPr>
                  <a:lstStyle/>
                  <a:p>
                    <a:pPr algn="ctr"/>
                    <a:r>
                      <a:rPr lang="en-US" dirty="0"/>
                      <a:t>Behavioral Health</a:t>
                    </a:r>
                  </a:p>
                </p:txBody>
              </p:sp>
            </p:grpSp>
          </p:grpSp>
        </p:grpSp>
        <p:grpSp>
          <p:nvGrpSpPr>
            <p:cNvPr id="13" name="Group 12"/>
            <p:cNvGrpSpPr/>
            <p:nvPr/>
          </p:nvGrpSpPr>
          <p:grpSpPr>
            <a:xfrm>
              <a:off x="5752770" y="1123950"/>
              <a:ext cx="2518232" cy="3432805"/>
              <a:chOff x="5983187" y="1123950"/>
              <a:chExt cx="2518232" cy="3432805"/>
            </a:xfrm>
          </p:grpSpPr>
          <p:sp>
            <p:nvSpPr>
              <p:cNvPr id="15" name="TextBox 14"/>
              <p:cNvSpPr txBox="1"/>
              <p:nvPr/>
            </p:nvSpPr>
            <p:spPr>
              <a:xfrm>
                <a:off x="6213603" y="1123950"/>
                <a:ext cx="2057400" cy="346249"/>
              </a:xfrm>
              <a:prstGeom prst="rect">
                <a:avLst/>
              </a:prstGeom>
              <a:noFill/>
            </p:spPr>
            <p:txBody>
              <a:bodyPr wrap="square" rtlCol="0">
                <a:spAutoFit/>
              </a:bodyPr>
              <a:lstStyle/>
              <a:p>
                <a:pPr algn="ctr"/>
                <a:r>
                  <a:rPr lang="en-US" sz="2400" b="1" dirty="0"/>
                  <a:t>Ambulatory</a:t>
                </a:r>
              </a:p>
            </p:txBody>
          </p:sp>
          <p:sp>
            <p:nvSpPr>
              <p:cNvPr id="16" name="Left Brace 15"/>
              <p:cNvSpPr/>
              <p:nvPr/>
            </p:nvSpPr>
            <p:spPr>
              <a:xfrm rot="5400000">
                <a:off x="7128003" y="440800"/>
                <a:ext cx="228600" cy="2518232"/>
              </a:xfrm>
              <a:prstGeom prst="leftBrace">
                <a:avLst>
                  <a:gd name="adj1" fmla="val 324512"/>
                  <a:gd name="adj2" fmla="val 50000"/>
                </a:avLst>
              </a:prstGeom>
              <a:ln w="28575">
                <a:solidFill>
                  <a:srgbClr val="69967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8" name="Group 17"/>
              <p:cNvGrpSpPr/>
              <p:nvPr/>
            </p:nvGrpSpPr>
            <p:grpSpPr>
              <a:xfrm>
                <a:off x="5983188" y="1885114"/>
                <a:ext cx="462498" cy="2668251"/>
                <a:chOff x="3502401" y="1885114"/>
                <a:chExt cx="462498" cy="2668251"/>
              </a:xfrm>
            </p:grpSpPr>
            <p:sp>
              <p:nvSpPr>
                <p:cNvPr id="35" name="Rectangle 34"/>
                <p:cNvSpPr/>
                <p:nvPr/>
              </p:nvSpPr>
              <p:spPr>
                <a:xfrm>
                  <a:off x="3506866" y="2343147"/>
                  <a:ext cx="457200" cy="1982033"/>
                </a:xfrm>
                <a:prstGeom prst="rect">
                  <a:avLst/>
                </a:prstGeom>
                <a:solidFill>
                  <a:srgbClr val="69967F">
                    <a:alpha val="50196"/>
                  </a:srgbClr>
                </a:solidFill>
                <a:ln>
                  <a:solidFill>
                    <a:srgbClr val="699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506866" y="1885114"/>
                  <a:ext cx="458033" cy="458033"/>
                </a:xfrm>
                <a:prstGeom prst="rect">
                  <a:avLst/>
                </a:prstGeom>
                <a:solidFill>
                  <a:srgbClr val="69967F"/>
                </a:solidFill>
                <a:ln>
                  <a:solidFill>
                    <a:srgbClr val="699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190 Sites</a:t>
                  </a:r>
                </a:p>
              </p:txBody>
            </p:sp>
            <p:sp>
              <p:nvSpPr>
                <p:cNvPr id="37" name="Rectangle 36"/>
                <p:cNvSpPr/>
                <p:nvPr/>
              </p:nvSpPr>
              <p:spPr>
                <a:xfrm>
                  <a:off x="3506033" y="4324349"/>
                  <a:ext cx="458033" cy="229016"/>
                </a:xfrm>
                <a:prstGeom prst="rect">
                  <a:avLst/>
                </a:prstGeom>
                <a:solidFill>
                  <a:srgbClr val="69967F"/>
                </a:solidFill>
                <a:ln>
                  <a:solidFill>
                    <a:srgbClr val="699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Nov. 1993</a:t>
                  </a:r>
                </a:p>
              </p:txBody>
            </p:sp>
            <p:sp>
              <p:nvSpPr>
                <p:cNvPr id="38" name="TextBox 37"/>
                <p:cNvSpPr txBox="1"/>
                <p:nvPr/>
              </p:nvSpPr>
              <p:spPr>
                <a:xfrm rot="16200000">
                  <a:off x="2763172" y="3119230"/>
                  <a:ext cx="1940123" cy="461665"/>
                </a:xfrm>
                <a:prstGeom prst="rect">
                  <a:avLst/>
                </a:prstGeom>
                <a:noFill/>
              </p:spPr>
              <p:txBody>
                <a:bodyPr wrap="square" rtlCol="0">
                  <a:spAutoFit/>
                </a:bodyPr>
                <a:lstStyle/>
                <a:p>
                  <a:pPr algn="ctr"/>
                  <a:r>
                    <a:rPr lang="en-US" sz="2400" dirty="0"/>
                    <a:t>Consult</a:t>
                  </a:r>
                </a:p>
              </p:txBody>
            </p:sp>
          </p:grpSp>
          <p:grpSp>
            <p:nvGrpSpPr>
              <p:cNvPr id="19" name="Group 18"/>
              <p:cNvGrpSpPr/>
              <p:nvPr/>
            </p:nvGrpSpPr>
            <p:grpSpPr>
              <a:xfrm>
                <a:off x="6668988" y="1888504"/>
                <a:ext cx="458866" cy="2668251"/>
                <a:chOff x="5181601" y="1888504"/>
                <a:chExt cx="458866" cy="2668251"/>
              </a:xfrm>
            </p:grpSpPr>
            <p:sp>
              <p:nvSpPr>
                <p:cNvPr id="31" name="Rectangle 30"/>
                <p:cNvSpPr/>
                <p:nvPr/>
              </p:nvSpPr>
              <p:spPr>
                <a:xfrm>
                  <a:off x="5182434" y="2346537"/>
                  <a:ext cx="457200" cy="1982033"/>
                </a:xfrm>
                <a:prstGeom prst="rect">
                  <a:avLst/>
                </a:prstGeom>
                <a:solidFill>
                  <a:srgbClr val="69967F">
                    <a:alpha val="50196"/>
                  </a:srgbClr>
                </a:solidFill>
                <a:ln>
                  <a:solidFill>
                    <a:srgbClr val="699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182434" y="1888504"/>
                  <a:ext cx="458033" cy="458033"/>
                </a:xfrm>
                <a:prstGeom prst="rect">
                  <a:avLst/>
                </a:prstGeom>
                <a:solidFill>
                  <a:srgbClr val="69967F"/>
                </a:solidFill>
                <a:ln>
                  <a:solidFill>
                    <a:srgbClr val="699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13</a:t>
                  </a:r>
                </a:p>
                <a:p>
                  <a:pPr algn="ctr"/>
                  <a:r>
                    <a:rPr lang="en-US" sz="1100" dirty="0"/>
                    <a:t>Sites</a:t>
                  </a:r>
                </a:p>
              </p:txBody>
            </p:sp>
            <p:sp>
              <p:nvSpPr>
                <p:cNvPr id="33" name="Rectangle 32"/>
                <p:cNvSpPr/>
                <p:nvPr/>
              </p:nvSpPr>
              <p:spPr>
                <a:xfrm>
                  <a:off x="5181601" y="4327739"/>
                  <a:ext cx="458033" cy="229016"/>
                </a:xfrm>
                <a:prstGeom prst="rect">
                  <a:avLst/>
                </a:prstGeom>
                <a:solidFill>
                  <a:srgbClr val="69967F"/>
                </a:solidFill>
                <a:ln>
                  <a:solidFill>
                    <a:srgbClr val="699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Mar. 2015</a:t>
                  </a:r>
                </a:p>
              </p:txBody>
            </p:sp>
            <p:sp>
              <p:nvSpPr>
                <p:cNvPr id="34" name="TextBox 33"/>
                <p:cNvSpPr txBox="1"/>
                <p:nvPr/>
              </p:nvSpPr>
              <p:spPr>
                <a:xfrm rot="16200000">
                  <a:off x="4438739" y="3150006"/>
                  <a:ext cx="1940123" cy="400110"/>
                </a:xfrm>
                <a:prstGeom prst="rect">
                  <a:avLst/>
                </a:prstGeom>
                <a:noFill/>
              </p:spPr>
              <p:txBody>
                <a:bodyPr wrap="square" rtlCol="0">
                  <a:spAutoFit/>
                </a:bodyPr>
                <a:lstStyle/>
                <a:p>
                  <a:pPr algn="ctr"/>
                  <a:r>
                    <a:rPr lang="en-US" sz="2000" dirty="0"/>
                    <a:t>School Health</a:t>
                  </a:r>
                </a:p>
              </p:txBody>
            </p:sp>
          </p:grpSp>
          <p:grpSp>
            <p:nvGrpSpPr>
              <p:cNvPr id="20" name="Group 19"/>
              <p:cNvGrpSpPr/>
              <p:nvPr/>
            </p:nvGrpSpPr>
            <p:grpSpPr>
              <a:xfrm>
                <a:off x="8038922" y="1885114"/>
                <a:ext cx="458866" cy="2668251"/>
                <a:chOff x="8532734" y="1885114"/>
                <a:chExt cx="458866" cy="2668251"/>
              </a:xfrm>
            </p:grpSpPr>
            <p:sp>
              <p:nvSpPr>
                <p:cNvPr id="27" name="Rectangle 26"/>
                <p:cNvSpPr/>
                <p:nvPr/>
              </p:nvSpPr>
              <p:spPr>
                <a:xfrm>
                  <a:off x="8533567" y="2343147"/>
                  <a:ext cx="457200" cy="1982033"/>
                </a:xfrm>
                <a:prstGeom prst="rect">
                  <a:avLst/>
                </a:prstGeom>
                <a:solidFill>
                  <a:srgbClr val="69967F">
                    <a:alpha val="50196"/>
                  </a:srgbClr>
                </a:solidFill>
                <a:ln>
                  <a:solidFill>
                    <a:srgbClr val="699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8533567" y="1885114"/>
                  <a:ext cx="458033" cy="458033"/>
                </a:xfrm>
                <a:prstGeom prst="rect">
                  <a:avLst/>
                </a:prstGeom>
                <a:solidFill>
                  <a:srgbClr val="69967F"/>
                </a:solidFill>
                <a:ln>
                  <a:solidFill>
                    <a:srgbClr val="699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8532734" y="4324349"/>
                  <a:ext cx="458033" cy="229016"/>
                </a:xfrm>
                <a:prstGeom prst="rect">
                  <a:avLst/>
                </a:prstGeom>
                <a:solidFill>
                  <a:srgbClr val="69967F"/>
                </a:solidFill>
                <a:ln>
                  <a:solidFill>
                    <a:srgbClr val="699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2017</a:t>
                  </a:r>
                </a:p>
              </p:txBody>
            </p:sp>
            <p:sp>
              <p:nvSpPr>
                <p:cNvPr id="30" name="TextBox 29"/>
                <p:cNvSpPr txBox="1"/>
                <p:nvPr/>
              </p:nvSpPr>
              <p:spPr>
                <a:xfrm rot="16200000">
                  <a:off x="7794338" y="3130781"/>
                  <a:ext cx="1940123" cy="400110"/>
                </a:xfrm>
                <a:prstGeom prst="rect">
                  <a:avLst/>
                </a:prstGeom>
                <a:noFill/>
              </p:spPr>
              <p:txBody>
                <a:bodyPr wrap="square" rtlCol="0">
                  <a:spAutoFit/>
                </a:bodyPr>
                <a:lstStyle/>
                <a:p>
                  <a:pPr algn="ctr"/>
                  <a:r>
                    <a:rPr lang="en-US" sz="2000" dirty="0"/>
                    <a:t>Specialty Clinic</a:t>
                  </a:r>
                </a:p>
              </p:txBody>
            </p:sp>
          </p:grpSp>
          <p:grpSp>
            <p:nvGrpSpPr>
              <p:cNvPr id="21" name="Group 20"/>
              <p:cNvGrpSpPr/>
              <p:nvPr/>
            </p:nvGrpSpPr>
            <p:grpSpPr>
              <a:xfrm>
                <a:off x="7252096" y="1885114"/>
                <a:ext cx="685800" cy="2668251"/>
                <a:chOff x="5905500" y="1885114"/>
                <a:chExt cx="685800" cy="2668251"/>
              </a:xfrm>
            </p:grpSpPr>
            <p:sp>
              <p:nvSpPr>
                <p:cNvPr id="22" name="Rectangle 21"/>
                <p:cNvSpPr/>
                <p:nvPr/>
              </p:nvSpPr>
              <p:spPr>
                <a:xfrm>
                  <a:off x="6020218" y="2343147"/>
                  <a:ext cx="457200" cy="1982033"/>
                </a:xfrm>
                <a:prstGeom prst="rect">
                  <a:avLst/>
                </a:prstGeom>
                <a:solidFill>
                  <a:srgbClr val="69967F">
                    <a:alpha val="50196"/>
                  </a:srgbClr>
                </a:solidFill>
                <a:ln>
                  <a:solidFill>
                    <a:srgbClr val="699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020218" y="1885114"/>
                  <a:ext cx="458033" cy="458033"/>
                </a:xfrm>
                <a:prstGeom prst="rect">
                  <a:avLst/>
                </a:prstGeom>
                <a:solidFill>
                  <a:srgbClr val="69967F"/>
                </a:solidFill>
                <a:ln>
                  <a:solidFill>
                    <a:srgbClr val="699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 dirty="0"/>
                </a:p>
              </p:txBody>
            </p:sp>
            <p:sp>
              <p:nvSpPr>
                <p:cNvPr id="24" name="Rectangle 23"/>
                <p:cNvSpPr/>
                <p:nvPr/>
              </p:nvSpPr>
              <p:spPr>
                <a:xfrm>
                  <a:off x="6019385" y="4324349"/>
                  <a:ext cx="458033" cy="229016"/>
                </a:xfrm>
                <a:prstGeom prst="rect">
                  <a:avLst/>
                </a:prstGeom>
                <a:solidFill>
                  <a:srgbClr val="69967F"/>
                </a:solidFill>
                <a:ln>
                  <a:solidFill>
                    <a:srgbClr val="699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Jul. 2015</a:t>
                  </a:r>
                </a:p>
              </p:txBody>
            </p:sp>
            <p:sp>
              <p:nvSpPr>
                <p:cNvPr id="25" name="TextBox 24"/>
                <p:cNvSpPr txBox="1"/>
                <p:nvPr/>
              </p:nvSpPr>
              <p:spPr>
                <a:xfrm rot="16200000">
                  <a:off x="5276106" y="3095290"/>
                  <a:ext cx="1940123" cy="461665"/>
                </a:xfrm>
                <a:prstGeom prst="rect">
                  <a:avLst/>
                </a:prstGeom>
                <a:noFill/>
              </p:spPr>
              <p:txBody>
                <a:bodyPr wrap="square" rtlCol="0">
                  <a:spAutoFit/>
                </a:bodyPr>
                <a:lstStyle/>
                <a:p>
                  <a:pPr algn="ctr"/>
                  <a:r>
                    <a:rPr lang="en-US" sz="2400" dirty="0"/>
                    <a:t>AveraNow</a:t>
                  </a:r>
                </a:p>
              </p:txBody>
            </p:sp>
            <p:sp>
              <p:nvSpPr>
                <p:cNvPr id="26" name="TextBox 25"/>
                <p:cNvSpPr txBox="1"/>
                <p:nvPr/>
              </p:nvSpPr>
              <p:spPr>
                <a:xfrm>
                  <a:off x="5905500" y="1929049"/>
                  <a:ext cx="685800" cy="276999"/>
                </a:xfrm>
                <a:prstGeom prst="rect">
                  <a:avLst/>
                </a:prstGeom>
                <a:noFill/>
              </p:spPr>
              <p:txBody>
                <a:bodyPr wrap="square" rtlCol="0">
                  <a:spAutoFit/>
                </a:bodyPr>
                <a:lstStyle/>
                <a:p>
                  <a:pPr algn="ctr"/>
                  <a:r>
                    <a:rPr lang="en-US" sz="900" dirty="0">
                      <a:solidFill>
                        <a:schemeClr val="bg1"/>
                      </a:solidFill>
                    </a:rPr>
                    <a:t>8469 Enrollees</a:t>
                  </a:r>
                </a:p>
              </p:txBody>
            </p:sp>
          </p:grpSp>
        </p:grpSp>
      </p:grpSp>
      <p:sp>
        <p:nvSpPr>
          <p:cNvPr id="77" name="Rectangle 76"/>
          <p:cNvSpPr/>
          <p:nvPr/>
        </p:nvSpPr>
        <p:spPr>
          <a:xfrm>
            <a:off x="4040612" y="2513487"/>
            <a:ext cx="458033" cy="610711"/>
          </a:xfrm>
          <a:prstGeom prst="rect">
            <a:avLst/>
          </a:prstGeom>
          <a:solidFill>
            <a:srgbClr val="F8A345"/>
          </a:solidFill>
          <a:ln>
            <a:solidFill>
              <a:srgbClr val="F8A345"/>
            </a:solid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r>
              <a:rPr lang="en-US" sz="1100" dirty="0"/>
              <a:t>1 Site</a:t>
            </a:r>
          </a:p>
        </p:txBody>
      </p:sp>
      <p:sp>
        <p:nvSpPr>
          <p:cNvPr id="78" name="Rectangle 77"/>
          <p:cNvSpPr/>
          <p:nvPr/>
        </p:nvSpPr>
        <p:spPr>
          <a:xfrm>
            <a:off x="4742633" y="2511783"/>
            <a:ext cx="458033" cy="610711"/>
          </a:xfrm>
          <a:prstGeom prst="rect">
            <a:avLst/>
          </a:prstGeom>
          <a:solidFill>
            <a:srgbClr val="F8A345"/>
          </a:solidFill>
          <a:ln>
            <a:solidFill>
              <a:srgbClr val="F8A345"/>
            </a:solid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r>
              <a:rPr lang="en-US" sz="1100" dirty="0"/>
              <a:t>1 Site</a:t>
            </a:r>
          </a:p>
        </p:txBody>
      </p:sp>
    </p:spTree>
    <p:extLst>
      <p:ext uri="{BB962C8B-B14F-4D97-AF65-F5344CB8AC3E}">
        <p14:creationId xmlns:p14="http://schemas.microsoft.com/office/powerpoint/2010/main" val="3730346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 y="990600"/>
            <a:ext cx="9144000" cy="5872239"/>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p:cNvSpPr>
          <p:nvPr/>
        </p:nvSpPr>
        <p:spPr bwMode="auto">
          <a:xfrm>
            <a:off x="285766" y="313829"/>
            <a:ext cx="434952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defPPr>
              <a:defRPr lang="en-US"/>
            </a:defPPr>
            <a:lvl1pPr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5pPr>
            <a:lvl6pPr marL="2286000" algn="l" defTabSz="914400" rtl="0" eaLnBrk="1" latinLnBrk="0" hangingPunct="1">
              <a:defRPr sz="3600" kern="1200">
                <a:solidFill>
                  <a:schemeClr val="tx1"/>
                </a:solidFill>
                <a:latin typeface="Lato Light" pitchFamily="-65" charset="0"/>
                <a:ea typeface="MS PGothic" pitchFamily="34" charset="-128"/>
                <a:cs typeface="+mn-cs"/>
              </a:defRPr>
            </a:lvl6pPr>
            <a:lvl7pPr marL="2743200" algn="l" defTabSz="914400" rtl="0" eaLnBrk="1" latinLnBrk="0" hangingPunct="1">
              <a:defRPr sz="3600" kern="1200">
                <a:solidFill>
                  <a:schemeClr val="tx1"/>
                </a:solidFill>
                <a:latin typeface="Lato Light" pitchFamily="-65" charset="0"/>
                <a:ea typeface="MS PGothic" pitchFamily="34" charset="-128"/>
                <a:cs typeface="+mn-cs"/>
              </a:defRPr>
            </a:lvl7pPr>
            <a:lvl8pPr marL="3200400" algn="l" defTabSz="914400" rtl="0" eaLnBrk="1" latinLnBrk="0" hangingPunct="1">
              <a:defRPr sz="3600" kern="1200">
                <a:solidFill>
                  <a:schemeClr val="tx1"/>
                </a:solidFill>
                <a:latin typeface="Lato Light" pitchFamily="-65" charset="0"/>
                <a:ea typeface="MS PGothic" pitchFamily="34" charset="-128"/>
                <a:cs typeface="+mn-cs"/>
              </a:defRPr>
            </a:lvl8pPr>
            <a:lvl9pPr marL="3657600" algn="l" defTabSz="914400" rtl="0" eaLnBrk="1" latinLnBrk="0" hangingPunct="1">
              <a:defRPr sz="3600" kern="1200">
                <a:solidFill>
                  <a:schemeClr val="tx1"/>
                </a:solidFill>
                <a:latin typeface="Lato Light" pitchFamily="-65" charset="0"/>
                <a:ea typeface="MS PGothic" pitchFamily="34" charset="-128"/>
                <a:cs typeface="+mn-cs"/>
              </a:defRPr>
            </a:lvl9pPr>
          </a:lstStyle>
          <a:p>
            <a:r>
              <a:rPr lang="en-US" altLang="en-US" dirty="0" smtClean="0">
                <a:latin typeface="+mn-lt"/>
                <a:sym typeface="Bebas Neue" charset="0"/>
              </a:rPr>
              <a:t>Vision for Telemedicine</a:t>
            </a:r>
            <a:endParaRPr lang="en-US" altLang="en-US" dirty="0">
              <a:latin typeface="+mn-lt"/>
              <a:sym typeface="Bebas Neue" charset="0"/>
            </a:endParaRPr>
          </a:p>
        </p:txBody>
      </p:sp>
      <p:sp>
        <p:nvSpPr>
          <p:cNvPr id="30" name="Rectangle 29"/>
          <p:cNvSpPr/>
          <p:nvPr/>
        </p:nvSpPr>
        <p:spPr>
          <a:xfrm>
            <a:off x="504482" y="839479"/>
            <a:ext cx="688916" cy="4934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anchor="ctr"/>
          <a:lstStyle>
            <a:defPPr>
              <a:defRPr lang="en-US"/>
            </a:defPPr>
            <a:lvl1pPr algn="l" defTabSz="1827213" rtl="0" fontAlgn="base">
              <a:spcBef>
                <a:spcPct val="0"/>
              </a:spcBef>
              <a:spcAft>
                <a:spcPct val="0"/>
              </a:spcAft>
              <a:defRPr sz="3600" kern="1200">
                <a:solidFill>
                  <a:schemeClr val="lt1"/>
                </a:solidFill>
                <a:latin typeface="+mn-lt"/>
                <a:ea typeface="+mn-ea"/>
                <a:cs typeface="+mn-cs"/>
              </a:defRPr>
            </a:lvl1pPr>
            <a:lvl2pPr marL="912813" indent="-455613" algn="l" defTabSz="1827213" rtl="0" fontAlgn="base">
              <a:spcBef>
                <a:spcPct val="0"/>
              </a:spcBef>
              <a:spcAft>
                <a:spcPct val="0"/>
              </a:spcAft>
              <a:defRPr sz="3600" kern="1200">
                <a:solidFill>
                  <a:schemeClr val="lt1"/>
                </a:solidFill>
                <a:latin typeface="+mn-lt"/>
                <a:ea typeface="+mn-ea"/>
                <a:cs typeface="+mn-cs"/>
              </a:defRPr>
            </a:lvl2pPr>
            <a:lvl3pPr marL="1827213" indent="-912813" algn="l" defTabSz="1827213" rtl="0" fontAlgn="base">
              <a:spcBef>
                <a:spcPct val="0"/>
              </a:spcBef>
              <a:spcAft>
                <a:spcPct val="0"/>
              </a:spcAft>
              <a:defRPr sz="3600" kern="1200">
                <a:solidFill>
                  <a:schemeClr val="lt1"/>
                </a:solidFill>
                <a:latin typeface="+mn-lt"/>
                <a:ea typeface="+mn-ea"/>
                <a:cs typeface="+mn-cs"/>
              </a:defRPr>
            </a:lvl3pPr>
            <a:lvl4pPr marL="2741613" indent="-1370013" algn="l" defTabSz="1827213" rtl="0" fontAlgn="base">
              <a:spcBef>
                <a:spcPct val="0"/>
              </a:spcBef>
              <a:spcAft>
                <a:spcPct val="0"/>
              </a:spcAft>
              <a:defRPr sz="3600" kern="1200">
                <a:solidFill>
                  <a:schemeClr val="lt1"/>
                </a:solidFill>
                <a:latin typeface="+mn-lt"/>
                <a:ea typeface="+mn-ea"/>
                <a:cs typeface="+mn-cs"/>
              </a:defRPr>
            </a:lvl4pPr>
            <a:lvl5pPr marL="3656013" indent="-1827213" algn="l" defTabSz="1827213" rtl="0" fontAlgn="base">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algn="ctr" defTabSz="685663" fontAlgn="auto">
              <a:spcBef>
                <a:spcPts val="0"/>
              </a:spcBef>
              <a:spcAft>
                <a:spcPts val="0"/>
              </a:spcAft>
              <a:defRPr/>
            </a:pPr>
            <a:endParaRPr lang="en-US">
              <a:solidFill>
                <a:schemeClr val="tx1"/>
              </a:solidFill>
            </a:endParaRPr>
          </a:p>
        </p:txBody>
      </p:sp>
      <p:sp>
        <p:nvSpPr>
          <p:cNvPr id="13" name="TextBox 12"/>
          <p:cNvSpPr txBox="1"/>
          <p:nvPr/>
        </p:nvSpPr>
        <p:spPr>
          <a:xfrm>
            <a:off x="322729" y="84344"/>
            <a:ext cx="1828800" cy="369332"/>
          </a:xfrm>
          <a:prstGeom prst="rect">
            <a:avLst/>
          </a:prstGeom>
          <a:noFill/>
        </p:spPr>
        <p:txBody>
          <a:bodyPr wrap="square" rtlCol="0">
            <a:spAutoFit/>
          </a:bodyPr>
          <a:lstStyle/>
          <a:p>
            <a:r>
              <a:rPr lang="en-US" sz="1800" dirty="0" smtClean="0"/>
              <a:t>OUR JOURNEY</a:t>
            </a:r>
            <a:endParaRPr lang="en-US" sz="1800" dirty="0"/>
          </a:p>
        </p:txBody>
      </p:sp>
      <p:sp>
        <p:nvSpPr>
          <p:cNvPr id="7" name="Rectangle 6"/>
          <p:cNvSpPr/>
          <p:nvPr/>
        </p:nvSpPr>
        <p:spPr>
          <a:xfrm>
            <a:off x="158940" y="4281533"/>
            <a:ext cx="2057400" cy="2325205"/>
          </a:xfrm>
          <a:prstGeom prst="rect">
            <a:avLst/>
          </a:prstGeom>
          <a:solidFill>
            <a:srgbClr val="648C72">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2741" y="3943753"/>
            <a:ext cx="2057400" cy="2123658"/>
          </a:xfrm>
          <a:prstGeom prst="rect">
            <a:avLst/>
          </a:prstGeom>
          <a:noFill/>
          <a:effectLst>
            <a:softEdge rad="317500"/>
          </a:effectLst>
        </p:spPr>
        <p:txBody>
          <a:bodyPr wrap="square" rtlCol="0">
            <a:spAutoFit/>
          </a:bodyPr>
          <a:lstStyle/>
          <a:p>
            <a:pPr algn="ctr"/>
            <a:endParaRPr lang="en-US" sz="2400" dirty="0" smtClean="0">
              <a:solidFill>
                <a:schemeClr val="bg1"/>
              </a:solidFill>
            </a:endParaRPr>
          </a:p>
          <a:p>
            <a:pPr algn="ctr"/>
            <a:r>
              <a:rPr lang="en-US" sz="2400" b="1" dirty="0" smtClean="0">
                <a:solidFill>
                  <a:schemeClr val="bg1"/>
                </a:solidFill>
              </a:rPr>
              <a:t>Telemedicine </a:t>
            </a:r>
            <a:r>
              <a:rPr lang="en-US" sz="2400" dirty="0" smtClean="0">
                <a:solidFill>
                  <a:schemeClr val="bg1"/>
                </a:solidFill>
              </a:rPr>
              <a:t>is Healthcare – </a:t>
            </a:r>
          </a:p>
          <a:p>
            <a:pPr algn="ctr"/>
            <a:r>
              <a:rPr lang="en-US" sz="2000" dirty="0" smtClean="0">
                <a:solidFill>
                  <a:schemeClr val="bg1"/>
                </a:solidFill>
              </a:rPr>
              <a:t>Needs to be integrated, not separated</a:t>
            </a:r>
            <a:endParaRPr lang="en-US" sz="2800" dirty="0">
              <a:solidFill>
                <a:schemeClr val="bg1"/>
              </a:solidFill>
            </a:endParaRPr>
          </a:p>
        </p:txBody>
      </p:sp>
      <p:sp>
        <p:nvSpPr>
          <p:cNvPr id="36" name="Rectangle 35"/>
          <p:cNvSpPr/>
          <p:nvPr/>
        </p:nvSpPr>
        <p:spPr>
          <a:xfrm>
            <a:off x="2358642" y="4281533"/>
            <a:ext cx="2140139" cy="2296059"/>
          </a:xfrm>
          <a:prstGeom prst="rect">
            <a:avLst/>
          </a:prstGeom>
          <a:solidFill>
            <a:schemeClr val="accent3">
              <a:lumMod val="60000"/>
              <a:lumOff val="40000"/>
              <a:alpha val="6588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357202" y="4281533"/>
            <a:ext cx="2140139" cy="1446550"/>
          </a:xfrm>
          <a:prstGeom prst="rect">
            <a:avLst/>
          </a:prstGeom>
          <a:noFill/>
        </p:spPr>
        <p:txBody>
          <a:bodyPr wrap="square" rtlCol="0">
            <a:spAutoFit/>
          </a:bodyPr>
          <a:lstStyle/>
          <a:p>
            <a:pPr algn="ctr"/>
            <a:r>
              <a:rPr lang="en-US" sz="2400" b="1" dirty="0" smtClean="0">
                <a:solidFill>
                  <a:schemeClr val="bg1"/>
                </a:solidFill>
              </a:rPr>
              <a:t>Workforce</a:t>
            </a:r>
            <a:r>
              <a:rPr lang="en-US" sz="2400" dirty="0" smtClean="0">
                <a:solidFill>
                  <a:schemeClr val="bg1"/>
                </a:solidFill>
              </a:rPr>
              <a:t> Sustainability -</a:t>
            </a:r>
          </a:p>
          <a:p>
            <a:pPr algn="ctr"/>
            <a:r>
              <a:rPr lang="en-US" sz="2000" dirty="0" smtClean="0">
                <a:solidFill>
                  <a:schemeClr val="bg1"/>
                </a:solidFill>
              </a:rPr>
              <a:t>Recruitment &amp; retention</a:t>
            </a:r>
            <a:endParaRPr lang="en-US" sz="2000" dirty="0">
              <a:solidFill>
                <a:schemeClr val="bg1"/>
              </a:solidFill>
            </a:endParaRPr>
          </a:p>
        </p:txBody>
      </p:sp>
      <p:sp>
        <p:nvSpPr>
          <p:cNvPr id="37" name="Rectangle 36"/>
          <p:cNvSpPr/>
          <p:nvPr/>
        </p:nvSpPr>
        <p:spPr>
          <a:xfrm>
            <a:off x="4648205" y="4281533"/>
            <a:ext cx="2140139" cy="2296060"/>
          </a:xfrm>
          <a:prstGeom prst="rect">
            <a:avLst/>
          </a:prstGeom>
          <a:solidFill>
            <a:srgbClr val="F8A345">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648200" y="4295610"/>
            <a:ext cx="2133600" cy="1446550"/>
          </a:xfrm>
          <a:prstGeom prst="rect">
            <a:avLst/>
          </a:prstGeom>
          <a:noFill/>
        </p:spPr>
        <p:txBody>
          <a:bodyPr wrap="square" rtlCol="0">
            <a:spAutoFit/>
          </a:bodyPr>
          <a:lstStyle/>
          <a:p>
            <a:pPr algn="ctr"/>
            <a:r>
              <a:rPr lang="en-US" sz="2400" b="1" dirty="0" smtClean="0">
                <a:solidFill>
                  <a:schemeClr val="bg1"/>
                </a:solidFill>
              </a:rPr>
              <a:t>Quality Access </a:t>
            </a:r>
            <a:r>
              <a:rPr lang="en-US" sz="2400" dirty="0" smtClean="0">
                <a:solidFill>
                  <a:schemeClr val="bg1"/>
                </a:solidFill>
              </a:rPr>
              <a:t>to Care –</a:t>
            </a:r>
          </a:p>
          <a:p>
            <a:pPr algn="ctr"/>
            <a:r>
              <a:rPr lang="en-US" sz="2000" dirty="0" smtClean="0">
                <a:solidFill>
                  <a:schemeClr val="bg1"/>
                </a:solidFill>
              </a:rPr>
              <a:t>Extend expertise &amp; resources</a:t>
            </a:r>
            <a:endParaRPr lang="en-US" sz="2000" dirty="0">
              <a:solidFill>
                <a:schemeClr val="bg1"/>
              </a:solidFill>
            </a:endParaRPr>
          </a:p>
        </p:txBody>
      </p:sp>
      <p:sp>
        <p:nvSpPr>
          <p:cNvPr id="39" name="Rectangle 38"/>
          <p:cNvSpPr/>
          <p:nvPr/>
        </p:nvSpPr>
        <p:spPr>
          <a:xfrm>
            <a:off x="6994946" y="4290584"/>
            <a:ext cx="1982741" cy="2291117"/>
          </a:xfrm>
          <a:prstGeom prst="rect">
            <a:avLst/>
          </a:prstGeom>
          <a:solidFill>
            <a:schemeClr val="bg2">
              <a:lumMod val="75000"/>
              <a:alpha val="6588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994948" y="4290675"/>
            <a:ext cx="1982740" cy="1754326"/>
          </a:xfrm>
          <a:prstGeom prst="rect">
            <a:avLst/>
          </a:prstGeom>
          <a:noFill/>
        </p:spPr>
        <p:txBody>
          <a:bodyPr wrap="square" rtlCol="0">
            <a:spAutoFit/>
          </a:bodyPr>
          <a:lstStyle/>
          <a:p>
            <a:pPr algn="ctr"/>
            <a:r>
              <a:rPr lang="en-US" sz="2400" b="1" dirty="0" smtClean="0">
                <a:solidFill>
                  <a:schemeClr val="bg1"/>
                </a:solidFill>
              </a:rPr>
              <a:t>Research </a:t>
            </a:r>
          </a:p>
          <a:p>
            <a:pPr algn="ctr"/>
            <a:r>
              <a:rPr lang="en-US" sz="2400" dirty="0" smtClean="0">
                <a:solidFill>
                  <a:schemeClr val="bg1"/>
                </a:solidFill>
              </a:rPr>
              <a:t>Investment – </a:t>
            </a:r>
            <a:r>
              <a:rPr lang="en-US" sz="2000" dirty="0" smtClean="0">
                <a:solidFill>
                  <a:schemeClr val="bg1"/>
                </a:solidFill>
              </a:rPr>
              <a:t>Educate and inform on telemedicine</a:t>
            </a:r>
            <a:endParaRPr lang="en-US" sz="2000" dirty="0">
              <a:solidFill>
                <a:schemeClr val="bg1"/>
              </a:solidFill>
            </a:endParaRPr>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1" y="216177"/>
            <a:ext cx="688975" cy="374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37497" r="18019"/>
          <a:stretch/>
        </p:blipFill>
        <p:spPr>
          <a:xfrm>
            <a:off x="137381" y="1338129"/>
            <a:ext cx="2078959" cy="2914258"/>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25237" r="30404" b="11059"/>
          <a:stretch/>
        </p:blipFill>
        <p:spPr>
          <a:xfrm>
            <a:off x="2358640" y="1338129"/>
            <a:ext cx="2138701" cy="2914258"/>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35250" t="18786" r="27161" b="7252"/>
          <a:stretch/>
        </p:blipFill>
        <p:spPr>
          <a:xfrm>
            <a:off x="4648205" y="1338129"/>
            <a:ext cx="2133596" cy="2914258"/>
          </a:xfrm>
          <a:prstGeom prst="rect">
            <a:avLst/>
          </a:prstGeom>
        </p:spPr>
      </p:pic>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l="35377" t="30542" r="37500" b="10165"/>
          <a:stretch/>
        </p:blipFill>
        <p:spPr>
          <a:xfrm>
            <a:off x="6977061" y="1336691"/>
            <a:ext cx="2000627" cy="2915696"/>
          </a:xfrm>
          <a:prstGeom prst="rect">
            <a:avLst/>
          </a:prstGeom>
        </p:spPr>
      </p:pic>
    </p:spTree>
    <p:extLst>
      <p:ext uri="{BB962C8B-B14F-4D97-AF65-F5344CB8AC3E}">
        <p14:creationId xmlns:p14="http://schemas.microsoft.com/office/powerpoint/2010/main" val="2825272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390" y="5076803"/>
            <a:ext cx="3059139"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a:spLocks/>
          </p:cNvSpPr>
          <p:nvPr/>
        </p:nvSpPr>
        <p:spPr bwMode="auto">
          <a:xfrm>
            <a:off x="304800" y="436160"/>
            <a:ext cx="289092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defPPr>
              <a:defRPr lang="en-US"/>
            </a:defPPr>
            <a:lvl1pPr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5pPr>
            <a:lvl6pPr marL="2286000" algn="l" defTabSz="914400" rtl="0" eaLnBrk="1" latinLnBrk="0" hangingPunct="1">
              <a:defRPr sz="3600" kern="1200">
                <a:solidFill>
                  <a:schemeClr val="tx1"/>
                </a:solidFill>
                <a:latin typeface="Lato Light" pitchFamily="-65" charset="0"/>
                <a:ea typeface="MS PGothic" pitchFamily="34" charset="-128"/>
                <a:cs typeface="+mn-cs"/>
              </a:defRPr>
            </a:lvl6pPr>
            <a:lvl7pPr marL="2743200" algn="l" defTabSz="914400" rtl="0" eaLnBrk="1" latinLnBrk="0" hangingPunct="1">
              <a:defRPr sz="3600" kern="1200">
                <a:solidFill>
                  <a:schemeClr val="tx1"/>
                </a:solidFill>
                <a:latin typeface="Lato Light" pitchFamily="-65" charset="0"/>
                <a:ea typeface="MS PGothic" pitchFamily="34" charset="-128"/>
                <a:cs typeface="+mn-cs"/>
              </a:defRPr>
            </a:lvl7pPr>
            <a:lvl8pPr marL="3200400" algn="l" defTabSz="914400" rtl="0" eaLnBrk="1" latinLnBrk="0" hangingPunct="1">
              <a:defRPr sz="3600" kern="1200">
                <a:solidFill>
                  <a:schemeClr val="tx1"/>
                </a:solidFill>
                <a:latin typeface="Lato Light" pitchFamily="-65" charset="0"/>
                <a:ea typeface="MS PGothic" pitchFamily="34" charset="-128"/>
                <a:cs typeface="+mn-cs"/>
              </a:defRPr>
            </a:lvl8pPr>
            <a:lvl9pPr marL="3657600" algn="l" defTabSz="914400" rtl="0" eaLnBrk="1" latinLnBrk="0" hangingPunct="1">
              <a:defRPr sz="3600" kern="1200">
                <a:solidFill>
                  <a:schemeClr val="tx1"/>
                </a:solidFill>
                <a:latin typeface="Lato Light" pitchFamily="-65" charset="0"/>
                <a:ea typeface="MS PGothic" pitchFamily="34" charset="-128"/>
                <a:cs typeface="+mn-cs"/>
              </a:defRPr>
            </a:lvl9pPr>
          </a:lstStyle>
          <a:p>
            <a:r>
              <a:rPr lang="en-US" altLang="en-US" dirty="0" err="1" smtClean="0">
                <a:latin typeface="+mn-lt"/>
                <a:sym typeface="Bebas Neue" charset="0"/>
              </a:rPr>
              <a:t>eCARE’s</a:t>
            </a:r>
            <a:r>
              <a:rPr lang="en-US" altLang="en-US" dirty="0" smtClean="0">
                <a:latin typeface="+mn-lt"/>
                <a:sym typeface="Bebas Neue" charset="0"/>
              </a:rPr>
              <a:t> Impact</a:t>
            </a:r>
            <a:endParaRPr lang="en-US" altLang="en-US" dirty="0">
              <a:latin typeface="+mn-lt"/>
              <a:sym typeface="Bebas Neue" charset="0"/>
            </a:endParaRPr>
          </a:p>
        </p:txBody>
      </p:sp>
      <p:pic>
        <p:nvPicPr>
          <p:cNvPr id="17"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36857" y="280110"/>
            <a:ext cx="685800" cy="373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472" y="6611688"/>
            <a:ext cx="9144000" cy="251152"/>
          </a:xfrm>
          <a:prstGeom prst="rect">
            <a:avLst/>
          </a:prstGeom>
          <a:solidFill>
            <a:srgbClr val="C0D2C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Rectangle 29"/>
          <p:cNvSpPr/>
          <p:nvPr/>
        </p:nvSpPr>
        <p:spPr>
          <a:xfrm>
            <a:off x="454536" y="983962"/>
            <a:ext cx="688916" cy="4934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anchor="ctr"/>
          <a:lstStyle>
            <a:defPPr>
              <a:defRPr lang="en-US"/>
            </a:defPPr>
            <a:lvl1pPr algn="l" defTabSz="1827213" rtl="0" fontAlgn="base">
              <a:spcBef>
                <a:spcPct val="0"/>
              </a:spcBef>
              <a:spcAft>
                <a:spcPct val="0"/>
              </a:spcAft>
              <a:defRPr sz="3600" kern="1200">
                <a:solidFill>
                  <a:schemeClr val="lt1"/>
                </a:solidFill>
                <a:latin typeface="+mn-lt"/>
                <a:ea typeface="+mn-ea"/>
                <a:cs typeface="+mn-cs"/>
              </a:defRPr>
            </a:lvl1pPr>
            <a:lvl2pPr marL="912813" indent="-455613" algn="l" defTabSz="1827213" rtl="0" fontAlgn="base">
              <a:spcBef>
                <a:spcPct val="0"/>
              </a:spcBef>
              <a:spcAft>
                <a:spcPct val="0"/>
              </a:spcAft>
              <a:defRPr sz="3600" kern="1200">
                <a:solidFill>
                  <a:schemeClr val="lt1"/>
                </a:solidFill>
                <a:latin typeface="+mn-lt"/>
                <a:ea typeface="+mn-ea"/>
                <a:cs typeface="+mn-cs"/>
              </a:defRPr>
            </a:lvl2pPr>
            <a:lvl3pPr marL="1827213" indent="-912813" algn="l" defTabSz="1827213" rtl="0" fontAlgn="base">
              <a:spcBef>
                <a:spcPct val="0"/>
              </a:spcBef>
              <a:spcAft>
                <a:spcPct val="0"/>
              </a:spcAft>
              <a:defRPr sz="3600" kern="1200">
                <a:solidFill>
                  <a:schemeClr val="lt1"/>
                </a:solidFill>
                <a:latin typeface="+mn-lt"/>
                <a:ea typeface="+mn-ea"/>
                <a:cs typeface="+mn-cs"/>
              </a:defRPr>
            </a:lvl3pPr>
            <a:lvl4pPr marL="2741613" indent="-1370013" algn="l" defTabSz="1827213" rtl="0" fontAlgn="base">
              <a:spcBef>
                <a:spcPct val="0"/>
              </a:spcBef>
              <a:spcAft>
                <a:spcPct val="0"/>
              </a:spcAft>
              <a:defRPr sz="3600" kern="1200">
                <a:solidFill>
                  <a:schemeClr val="lt1"/>
                </a:solidFill>
                <a:latin typeface="+mn-lt"/>
                <a:ea typeface="+mn-ea"/>
                <a:cs typeface="+mn-cs"/>
              </a:defRPr>
            </a:lvl4pPr>
            <a:lvl5pPr marL="3656013" indent="-1827213" algn="l" defTabSz="1827213" rtl="0" fontAlgn="base">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algn="ctr" defTabSz="685663" fontAlgn="auto">
              <a:spcBef>
                <a:spcPts val="0"/>
              </a:spcBef>
              <a:spcAft>
                <a:spcPts val="0"/>
              </a:spcAft>
              <a:defRPr/>
            </a:pPr>
            <a:endParaRPr lang="en-US">
              <a:solidFill>
                <a:schemeClr val="tx1"/>
              </a:solidFill>
            </a:endParaRPr>
          </a:p>
        </p:txBody>
      </p:sp>
      <p:sp>
        <p:nvSpPr>
          <p:cNvPr id="13" name="TextBox 12"/>
          <p:cNvSpPr txBox="1"/>
          <p:nvPr/>
        </p:nvSpPr>
        <p:spPr>
          <a:xfrm>
            <a:off x="304800" y="177800"/>
            <a:ext cx="1828800" cy="369332"/>
          </a:xfrm>
          <a:prstGeom prst="rect">
            <a:avLst/>
          </a:prstGeom>
          <a:noFill/>
        </p:spPr>
        <p:txBody>
          <a:bodyPr wrap="square" rtlCol="0">
            <a:spAutoFit/>
          </a:bodyPr>
          <a:lstStyle/>
          <a:p>
            <a:r>
              <a:rPr lang="en-US" sz="1800" dirty="0" smtClean="0"/>
              <a:t>OUR JOURNEY</a:t>
            </a:r>
            <a:endParaRPr lang="en-US" sz="1800" dirty="0"/>
          </a:p>
        </p:txBody>
      </p:sp>
      <p:sp>
        <p:nvSpPr>
          <p:cNvPr id="2" name="TextBox 1"/>
          <p:cNvSpPr txBox="1"/>
          <p:nvPr/>
        </p:nvSpPr>
        <p:spPr>
          <a:xfrm>
            <a:off x="488548" y="3897705"/>
            <a:ext cx="1409700" cy="954107"/>
          </a:xfrm>
          <a:prstGeom prst="rect">
            <a:avLst/>
          </a:prstGeom>
          <a:noFill/>
        </p:spPr>
        <p:txBody>
          <a:bodyPr wrap="square" rtlCol="0">
            <a:spAutoFit/>
          </a:bodyPr>
          <a:lstStyle/>
          <a:p>
            <a:pPr algn="ctr"/>
            <a:r>
              <a:rPr lang="en-US" sz="2800" dirty="0" smtClean="0"/>
              <a:t>Saving </a:t>
            </a:r>
          </a:p>
          <a:p>
            <a:pPr algn="ctr"/>
            <a:r>
              <a:rPr lang="en-US" sz="2800" dirty="0" smtClean="0"/>
              <a:t>Lives</a:t>
            </a:r>
            <a:endParaRPr lang="en-US" sz="2800" dirty="0"/>
          </a:p>
        </p:txBody>
      </p:sp>
      <p:sp>
        <p:nvSpPr>
          <p:cNvPr id="15" name="TextBox 14"/>
          <p:cNvSpPr txBox="1"/>
          <p:nvPr/>
        </p:nvSpPr>
        <p:spPr>
          <a:xfrm>
            <a:off x="2438400" y="3897703"/>
            <a:ext cx="1752600" cy="954107"/>
          </a:xfrm>
          <a:prstGeom prst="rect">
            <a:avLst/>
          </a:prstGeom>
          <a:noFill/>
        </p:spPr>
        <p:txBody>
          <a:bodyPr wrap="square" rtlCol="0">
            <a:spAutoFit/>
          </a:bodyPr>
          <a:lstStyle/>
          <a:p>
            <a:pPr algn="ctr"/>
            <a:r>
              <a:rPr lang="en-US" sz="2800" dirty="0" smtClean="0"/>
              <a:t>Reducing </a:t>
            </a:r>
          </a:p>
          <a:p>
            <a:pPr algn="ctr"/>
            <a:r>
              <a:rPr lang="en-US" sz="2800" dirty="0" smtClean="0"/>
              <a:t>Costs</a:t>
            </a:r>
            <a:endParaRPr lang="en-US" sz="2800" dirty="0"/>
          </a:p>
        </p:txBody>
      </p:sp>
      <p:sp>
        <p:nvSpPr>
          <p:cNvPr id="16" name="TextBox 15"/>
          <p:cNvSpPr txBox="1"/>
          <p:nvPr/>
        </p:nvSpPr>
        <p:spPr>
          <a:xfrm>
            <a:off x="4419600" y="3897705"/>
            <a:ext cx="1884830" cy="954107"/>
          </a:xfrm>
          <a:prstGeom prst="rect">
            <a:avLst/>
          </a:prstGeom>
          <a:noFill/>
        </p:spPr>
        <p:txBody>
          <a:bodyPr wrap="square" rtlCol="0">
            <a:spAutoFit/>
          </a:bodyPr>
          <a:lstStyle/>
          <a:p>
            <a:pPr algn="ctr"/>
            <a:r>
              <a:rPr lang="en-US" sz="2800" dirty="0" smtClean="0"/>
              <a:t>Improving</a:t>
            </a:r>
          </a:p>
          <a:p>
            <a:pPr algn="ctr"/>
            <a:r>
              <a:rPr lang="en-US" sz="2800" dirty="0" smtClean="0"/>
              <a:t>Workforce</a:t>
            </a:r>
            <a:endParaRPr lang="en-US" sz="2800" dirty="0"/>
          </a:p>
        </p:txBody>
      </p:sp>
      <p:sp>
        <p:nvSpPr>
          <p:cNvPr id="21" name="TextBox 20"/>
          <p:cNvSpPr txBox="1"/>
          <p:nvPr/>
        </p:nvSpPr>
        <p:spPr>
          <a:xfrm>
            <a:off x="6743582" y="3897705"/>
            <a:ext cx="2133600" cy="954107"/>
          </a:xfrm>
          <a:prstGeom prst="rect">
            <a:avLst/>
          </a:prstGeom>
          <a:noFill/>
        </p:spPr>
        <p:txBody>
          <a:bodyPr wrap="square" rtlCol="0">
            <a:spAutoFit/>
          </a:bodyPr>
          <a:lstStyle/>
          <a:p>
            <a:pPr algn="ctr"/>
            <a:r>
              <a:rPr lang="en-US" sz="2800" dirty="0" smtClean="0"/>
              <a:t>Impacting </a:t>
            </a:r>
          </a:p>
          <a:p>
            <a:pPr algn="ctr"/>
            <a:r>
              <a:rPr lang="en-US" sz="2800" dirty="0" smtClean="0"/>
              <a:t>Communities</a:t>
            </a:r>
            <a:endParaRPr lang="en-US" sz="2800" dirty="0"/>
          </a:p>
        </p:txBody>
      </p:sp>
      <p:grpSp>
        <p:nvGrpSpPr>
          <p:cNvPr id="4" name="Group 3"/>
          <p:cNvGrpSpPr/>
          <p:nvPr/>
        </p:nvGrpSpPr>
        <p:grpSpPr>
          <a:xfrm>
            <a:off x="4882736" y="2362200"/>
            <a:ext cx="1201654" cy="1292306"/>
            <a:chOff x="7513723" y="1605557"/>
            <a:chExt cx="1201654" cy="1201341"/>
          </a:xfrm>
        </p:grpSpPr>
        <p:sp>
          <p:nvSpPr>
            <p:cNvPr id="25" name="Oval 24"/>
            <p:cNvSpPr/>
            <p:nvPr/>
          </p:nvSpPr>
          <p:spPr>
            <a:xfrm>
              <a:off x="7513723" y="1605557"/>
              <a:ext cx="1201654" cy="1201341"/>
            </a:xfrm>
            <a:prstGeom prst="ellipse">
              <a:avLst/>
            </a:prstGeom>
            <a:solidFill>
              <a:schemeClr val="accent3">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anchor="ctr"/>
            <a:lstStyle>
              <a:defPPr>
                <a:defRPr lang="en-US"/>
              </a:defPPr>
              <a:lvl1pPr algn="l" defTabSz="1827213" rtl="0" fontAlgn="base">
                <a:spcBef>
                  <a:spcPct val="0"/>
                </a:spcBef>
                <a:spcAft>
                  <a:spcPct val="0"/>
                </a:spcAft>
                <a:defRPr sz="3600" kern="1200">
                  <a:solidFill>
                    <a:schemeClr val="lt1"/>
                  </a:solidFill>
                  <a:latin typeface="+mn-lt"/>
                  <a:ea typeface="+mn-ea"/>
                  <a:cs typeface="+mn-cs"/>
                </a:defRPr>
              </a:lvl1pPr>
              <a:lvl2pPr marL="912813" indent="-455613" algn="l" defTabSz="1827213" rtl="0" fontAlgn="base">
                <a:spcBef>
                  <a:spcPct val="0"/>
                </a:spcBef>
                <a:spcAft>
                  <a:spcPct val="0"/>
                </a:spcAft>
                <a:defRPr sz="3600" kern="1200">
                  <a:solidFill>
                    <a:schemeClr val="lt1"/>
                  </a:solidFill>
                  <a:latin typeface="+mn-lt"/>
                  <a:ea typeface="+mn-ea"/>
                  <a:cs typeface="+mn-cs"/>
                </a:defRPr>
              </a:lvl2pPr>
              <a:lvl3pPr marL="1827213" indent="-912813" algn="l" defTabSz="1827213" rtl="0" fontAlgn="base">
                <a:spcBef>
                  <a:spcPct val="0"/>
                </a:spcBef>
                <a:spcAft>
                  <a:spcPct val="0"/>
                </a:spcAft>
                <a:defRPr sz="3600" kern="1200">
                  <a:solidFill>
                    <a:schemeClr val="lt1"/>
                  </a:solidFill>
                  <a:latin typeface="+mn-lt"/>
                  <a:ea typeface="+mn-ea"/>
                  <a:cs typeface="+mn-cs"/>
                </a:defRPr>
              </a:lvl3pPr>
              <a:lvl4pPr marL="2741613" indent="-1370013" algn="l" defTabSz="1827213" rtl="0" fontAlgn="base">
                <a:spcBef>
                  <a:spcPct val="0"/>
                </a:spcBef>
                <a:spcAft>
                  <a:spcPct val="0"/>
                </a:spcAft>
                <a:defRPr sz="3600" kern="1200">
                  <a:solidFill>
                    <a:schemeClr val="lt1"/>
                  </a:solidFill>
                  <a:latin typeface="+mn-lt"/>
                  <a:ea typeface="+mn-ea"/>
                  <a:cs typeface="+mn-cs"/>
                </a:defRPr>
              </a:lvl4pPr>
              <a:lvl5pPr marL="3656013" indent="-1827213" algn="l" defTabSz="1827213" rtl="0" fontAlgn="base">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algn="ctr" defTabSz="685663" fontAlgn="auto">
                <a:spcBef>
                  <a:spcPts val="0"/>
                </a:spcBef>
                <a:spcAft>
                  <a:spcPts val="0"/>
                </a:spcAft>
                <a:defRPr/>
              </a:pPr>
              <a:endParaRPr lang="en-US"/>
            </a:p>
          </p:txBody>
        </p:sp>
        <p:sp>
          <p:nvSpPr>
            <p:cNvPr id="26" name="Freeform 25"/>
            <p:cNvSpPr>
              <a:spLocks noChangeArrowheads="1"/>
            </p:cNvSpPr>
            <p:nvPr/>
          </p:nvSpPr>
          <p:spPr bwMode="auto">
            <a:xfrm>
              <a:off x="7733980" y="1871658"/>
              <a:ext cx="761140" cy="669138"/>
            </a:xfrm>
            <a:custGeom>
              <a:avLst/>
              <a:gdLst>
                <a:gd name="T0" fmla="*/ 591322 w 498"/>
                <a:gd name="T1" fmla="*/ 519502 h 435"/>
                <a:gd name="T2" fmla="*/ 591322 w 498"/>
                <a:gd name="T3" fmla="*/ 519502 h 435"/>
                <a:gd name="T4" fmla="*/ 579424 w 498"/>
                <a:gd name="T5" fmla="*/ 392619 h 435"/>
                <a:gd name="T6" fmla="*/ 505658 w 498"/>
                <a:gd name="T7" fmla="*/ 350724 h 435"/>
                <a:gd name="T8" fmla="*/ 442599 w 498"/>
                <a:gd name="T9" fmla="*/ 276509 h 435"/>
                <a:gd name="T10" fmla="*/ 464015 w 498"/>
                <a:gd name="T11" fmla="*/ 234614 h 435"/>
                <a:gd name="T12" fmla="*/ 485432 w 498"/>
                <a:gd name="T13" fmla="*/ 190324 h 435"/>
                <a:gd name="T14" fmla="*/ 474723 w 498"/>
                <a:gd name="T15" fmla="*/ 180748 h 435"/>
                <a:gd name="T16" fmla="*/ 485432 w 498"/>
                <a:gd name="T17" fmla="*/ 137656 h 435"/>
                <a:gd name="T18" fmla="*/ 411665 w 498"/>
                <a:gd name="T19" fmla="*/ 74215 h 435"/>
                <a:gd name="T20" fmla="*/ 337898 w 498"/>
                <a:gd name="T21" fmla="*/ 137656 h 435"/>
                <a:gd name="T22" fmla="*/ 348606 w 498"/>
                <a:gd name="T23" fmla="*/ 180748 h 435"/>
                <a:gd name="T24" fmla="*/ 337898 w 498"/>
                <a:gd name="T25" fmla="*/ 190324 h 435"/>
                <a:gd name="T26" fmla="*/ 359315 w 498"/>
                <a:gd name="T27" fmla="*/ 234614 h 435"/>
                <a:gd name="T28" fmla="*/ 370023 w 498"/>
                <a:gd name="T29" fmla="*/ 276509 h 435"/>
                <a:gd name="T30" fmla="*/ 348606 w 498"/>
                <a:gd name="T31" fmla="*/ 329178 h 435"/>
                <a:gd name="T32" fmla="*/ 453307 w 498"/>
                <a:gd name="T33" fmla="*/ 435711 h 435"/>
                <a:gd name="T34" fmla="*/ 453307 w 498"/>
                <a:gd name="T35" fmla="*/ 519502 h 435"/>
                <a:gd name="T36" fmla="*/ 591322 w 498"/>
                <a:gd name="T37" fmla="*/ 519502 h 435"/>
                <a:gd name="T38" fmla="*/ 306964 w 498"/>
                <a:gd name="T39" fmla="*/ 361497 h 435"/>
                <a:gd name="T40" fmla="*/ 306964 w 498"/>
                <a:gd name="T41" fmla="*/ 361497 h 435"/>
                <a:gd name="T42" fmla="*/ 222489 w 498"/>
                <a:gd name="T43" fmla="*/ 276509 h 435"/>
                <a:gd name="T44" fmla="*/ 253424 w 498"/>
                <a:gd name="T45" fmla="*/ 201098 h 435"/>
                <a:gd name="T46" fmla="*/ 274840 w 498"/>
                <a:gd name="T47" fmla="*/ 159202 h 435"/>
                <a:gd name="T48" fmla="*/ 264132 w 498"/>
                <a:gd name="T49" fmla="*/ 137656 h 435"/>
                <a:gd name="T50" fmla="*/ 274840 w 498"/>
                <a:gd name="T51" fmla="*/ 84988 h 435"/>
                <a:gd name="T52" fmla="*/ 179657 w 498"/>
                <a:gd name="T53" fmla="*/ 0 h 435"/>
                <a:gd name="T54" fmla="*/ 84475 w 498"/>
                <a:gd name="T55" fmla="*/ 84988 h 435"/>
                <a:gd name="T56" fmla="*/ 84475 w 498"/>
                <a:gd name="T57" fmla="*/ 137656 h 435"/>
                <a:gd name="T58" fmla="*/ 84475 w 498"/>
                <a:gd name="T59" fmla="*/ 159202 h 435"/>
                <a:gd name="T60" fmla="*/ 105891 w 498"/>
                <a:gd name="T61" fmla="*/ 201098 h 435"/>
                <a:gd name="T62" fmla="*/ 127307 w 498"/>
                <a:gd name="T63" fmla="*/ 276509 h 435"/>
                <a:gd name="T64" fmla="*/ 53540 w 498"/>
                <a:gd name="T65" fmla="*/ 361497 h 435"/>
                <a:gd name="T66" fmla="*/ 0 w 498"/>
                <a:gd name="T67" fmla="*/ 414165 h 435"/>
                <a:gd name="T68" fmla="*/ 0 w 498"/>
                <a:gd name="T69" fmla="*/ 519502 h 435"/>
                <a:gd name="T70" fmla="*/ 411665 w 498"/>
                <a:gd name="T71" fmla="*/ 519502 h 435"/>
                <a:gd name="T72" fmla="*/ 411665 w 498"/>
                <a:gd name="T73" fmla="*/ 435711 h 435"/>
                <a:gd name="T74" fmla="*/ 306964 w 498"/>
                <a:gd name="T75" fmla="*/ 361497 h 4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solidFill>
              <a:schemeClr val="bg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84" tIns="17142" rIns="34284" bIns="17142" anchor="ctr"/>
            <a:lstStyle>
              <a:defPPr>
                <a:defRPr lang="en-US"/>
              </a:defPPr>
              <a:lvl1pPr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5pPr>
              <a:lvl6pPr marL="2286000" algn="l" defTabSz="914400" rtl="0" eaLnBrk="1" latinLnBrk="0" hangingPunct="1">
                <a:defRPr sz="3600" kern="1200">
                  <a:solidFill>
                    <a:schemeClr val="tx1"/>
                  </a:solidFill>
                  <a:latin typeface="Lato Light" pitchFamily="-65" charset="0"/>
                  <a:ea typeface="MS PGothic" pitchFamily="34" charset="-128"/>
                  <a:cs typeface="+mn-cs"/>
                </a:defRPr>
              </a:lvl6pPr>
              <a:lvl7pPr marL="2743200" algn="l" defTabSz="914400" rtl="0" eaLnBrk="1" latinLnBrk="0" hangingPunct="1">
                <a:defRPr sz="3600" kern="1200">
                  <a:solidFill>
                    <a:schemeClr val="tx1"/>
                  </a:solidFill>
                  <a:latin typeface="Lato Light" pitchFamily="-65" charset="0"/>
                  <a:ea typeface="MS PGothic" pitchFamily="34" charset="-128"/>
                  <a:cs typeface="+mn-cs"/>
                </a:defRPr>
              </a:lvl7pPr>
              <a:lvl8pPr marL="3200400" algn="l" defTabSz="914400" rtl="0" eaLnBrk="1" latinLnBrk="0" hangingPunct="1">
                <a:defRPr sz="3600" kern="1200">
                  <a:solidFill>
                    <a:schemeClr val="tx1"/>
                  </a:solidFill>
                  <a:latin typeface="Lato Light" pitchFamily="-65" charset="0"/>
                  <a:ea typeface="MS PGothic" pitchFamily="34" charset="-128"/>
                  <a:cs typeface="+mn-cs"/>
                </a:defRPr>
              </a:lvl8pPr>
              <a:lvl9pPr marL="3657600" algn="l" defTabSz="914400" rtl="0" eaLnBrk="1" latinLnBrk="0" hangingPunct="1">
                <a:defRPr sz="3600" kern="1200">
                  <a:solidFill>
                    <a:schemeClr val="tx1"/>
                  </a:solidFill>
                  <a:latin typeface="Lato Light" pitchFamily="-65" charset="0"/>
                  <a:ea typeface="MS PGothic" pitchFamily="34" charset="-128"/>
                  <a:cs typeface="+mn-cs"/>
                </a:defRPr>
              </a:lvl9pPr>
            </a:lstStyle>
            <a:p>
              <a:endParaRPr lang="en-US"/>
            </a:p>
          </p:txBody>
        </p:sp>
      </p:grpSp>
      <p:grpSp>
        <p:nvGrpSpPr>
          <p:cNvPr id="3" name="Group 2"/>
          <p:cNvGrpSpPr/>
          <p:nvPr/>
        </p:nvGrpSpPr>
        <p:grpSpPr>
          <a:xfrm>
            <a:off x="7256130" y="2316879"/>
            <a:ext cx="1201058" cy="1292306"/>
            <a:chOff x="6420471" y="457686"/>
            <a:chExt cx="1201058" cy="1201341"/>
          </a:xfrm>
        </p:grpSpPr>
        <p:sp>
          <p:nvSpPr>
            <p:cNvPr id="22" name="Oval 21"/>
            <p:cNvSpPr/>
            <p:nvPr/>
          </p:nvSpPr>
          <p:spPr>
            <a:xfrm>
              <a:off x="6420471" y="457686"/>
              <a:ext cx="1201058" cy="1201341"/>
            </a:xfrm>
            <a:prstGeom prst="ellipse">
              <a:avLst/>
            </a:prstGeom>
            <a:solidFill>
              <a:srgbClr val="F8A345"/>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anchor="ctr"/>
            <a:lstStyle>
              <a:defPPr>
                <a:defRPr lang="en-US"/>
              </a:defPPr>
              <a:lvl1pPr algn="l" defTabSz="1827213" rtl="0" fontAlgn="base">
                <a:spcBef>
                  <a:spcPct val="0"/>
                </a:spcBef>
                <a:spcAft>
                  <a:spcPct val="0"/>
                </a:spcAft>
                <a:defRPr sz="3600" kern="1200">
                  <a:solidFill>
                    <a:schemeClr val="lt1"/>
                  </a:solidFill>
                  <a:latin typeface="+mn-lt"/>
                  <a:ea typeface="+mn-ea"/>
                  <a:cs typeface="+mn-cs"/>
                </a:defRPr>
              </a:lvl1pPr>
              <a:lvl2pPr marL="912813" indent="-455613" algn="l" defTabSz="1827213" rtl="0" fontAlgn="base">
                <a:spcBef>
                  <a:spcPct val="0"/>
                </a:spcBef>
                <a:spcAft>
                  <a:spcPct val="0"/>
                </a:spcAft>
                <a:defRPr sz="3600" kern="1200">
                  <a:solidFill>
                    <a:schemeClr val="lt1"/>
                  </a:solidFill>
                  <a:latin typeface="+mn-lt"/>
                  <a:ea typeface="+mn-ea"/>
                  <a:cs typeface="+mn-cs"/>
                </a:defRPr>
              </a:lvl2pPr>
              <a:lvl3pPr marL="1827213" indent="-912813" algn="l" defTabSz="1827213" rtl="0" fontAlgn="base">
                <a:spcBef>
                  <a:spcPct val="0"/>
                </a:spcBef>
                <a:spcAft>
                  <a:spcPct val="0"/>
                </a:spcAft>
                <a:defRPr sz="3600" kern="1200">
                  <a:solidFill>
                    <a:schemeClr val="lt1"/>
                  </a:solidFill>
                  <a:latin typeface="+mn-lt"/>
                  <a:ea typeface="+mn-ea"/>
                  <a:cs typeface="+mn-cs"/>
                </a:defRPr>
              </a:lvl3pPr>
              <a:lvl4pPr marL="2741613" indent="-1370013" algn="l" defTabSz="1827213" rtl="0" fontAlgn="base">
                <a:spcBef>
                  <a:spcPct val="0"/>
                </a:spcBef>
                <a:spcAft>
                  <a:spcPct val="0"/>
                </a:spcAft>
                <a:defRPr sz="3600" kern="1200">
                  <a:solidFill>
                    <a:schemeClr val="lt1"/>
                  </a:solidFill>
                  <a:latin typeface="+mn-lt"/>
                  <a:ea typeface="+mn-ea"/>
                  <a:cs typeface="+mn-cs"/>
                </a:defRPr>
              </a:lvl4pPr>
              <a:lvl5pPr marL="3656013" indent="-1827213" algn="l" defTabSz="1827213" rtl="0" fontAlgn="base">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algn="ctr" defTabSz="685663" fontAlgn="auto">
                <a:spcBef>
                  <a:spcPts val="0"/>
                </a:spcBef>
                <a:spcAft>
                  <a:spcPts val="0"/>
                </a:spcAft>
                <a:defRPr/>
              </a:pPr>
              <a:endParaRPr lang="en-US"/>
            </a:p>
          </p:txBody>
        </p:sp>
        <p:sp>
          <p:nvSpPr>
            <p:cNvPr id="32" name="Freeform 31"/>
            <p:cNvSpPr>
              <a:spLocks noChangeArrowheads="1"/>
            </p:cNvSpPr>
            <p:nvPr/>
          </p:nvSpPr>
          <p:spPr bwMode="auto">
            <a:xfrm>
              <a:off x="6657487" y="691950"/>
              <a:ext cx="727026" cy="732811"/>
            </a:xfrm>
            <a:custGeom>
              <a:avLst/>
              <a:gdLst>
                <a:gd name="T0" fmla="*/ 2147483647 w 602"/>
                <a:gd name="T1" fmla="*/ 2147483647 h 609"/>
                <a:gd name="T2" fmla="*/ 2147483647 w 602"/>
                <a:gd name="T3" fmla="*/ 2147483647 h 609"/>
                <a:gd name="T4" fmla="*/ 2147483647 w 602"/>
                <a:gd name="T5" fmla="*/ 2147483647 h 609"/>
                <a:gd name="T6" fmla="*/ 2147483647 w 602"/>
                <a:gd name="T7" fmla="*/ 2147483647 h 609"/>
                <a:gd name="T8" fmla="*/ 2147483647 w 602"/>
                <a:gd name="T9" fmla="*/ 2147483647 h 609"/>
                <a:gd name="T10" fmla="*/ 2147483647 w 602"/>
                <a:gd name="T11" fmla="*/ 2147483647 h 609"/>
                <a:gd name="T12" fmla="*/ 2147483647 w 602"/>
                <a:gd name="T13" fmla="*/ 2147483647 h 609"/>
                <a:gd name="T14" fmla="*/ 2147483647 w 602"/>
                <a:gd name="T15" fmla="*/ 2147483647 h 609"/>
                <a:gd name="T16" fmla="*/ 2147483647 w 602"/>
                <a:gd name="T17" fmla="*/ 2147483647 h 609"/>
                <a:gd name="T18" fmla="*/ 2147483647 w 602"/>
                <a:gd name="T19" fmla="*/ 2147483647 h 609"/>
                <a:gd name="T20" fmla="*/ 2147483647 w 602"/>
                <a:gd name="T21" fmla="*/ 2147483647 h 609"/>
                <a:gd name="T22" fmla="*/ 2147483647 w 602"/>
                <a:gd name="T23" fmla="*/ 2147483647 h 609"/>
                <a:gd name="T24" fmla="*/ 2147483647 w 602"/>
                <a:gd name="T25" fmla="*/ 2147483647 h 609"/>
                <a:gd name="T26" fmla="*/ 2147483647 w 602"/>
                <a:gd name="T27" fmla="*/ 2147483647 h 609"/>
                <a:gd name="T28" fmla="*/ 2147483647 w 602"/>
                <a:gd name="T29" fmla="*/ 2147483647 h 609"/>
                <a:gd name="T30" fmla="*/ 2147483647 w 602"/>
                <a:gd name="T31" fmla="*/ 2147483647 h 609"/>
                <a:gd name="T32" fmla="*/ 2147483647 w 602"/>
                <a:gd name="T33" fmla="*/ 2147483647 h 609"/>
                <a:gd name="T34" fmla="*/ 2147483647 w 602"/>
                <a:gd name="T35" fmla="*/ 2147483647 h 609"/>
                <a:gd name="T36" fmla="*/ 2147483647 w 602"/>
                <a:gd name="T37" fmla="*/ 2147483647 h 609"/>
                <a:gd name="T38" fmla="*/ 2147483647 w 602"/>
                <a:gd name="T39" fmla="*/ 2147483647 h 609"/>
                <a:gd name="T40" fmla="*/ 2147483647 w 602"/>
                <a:gd name="T41" fmla="*/ 2147483647 h 609"/>
                <a:gd name="T42" fmla="*/ 2147483647 w 602"/>
                <a:gd name="T43" fmla="*/ 2147483647 h 609"/>
                <a:gd name="T44" fmla="*/ 2147483647 w 602"/>
                <a:gd name="T45" fmla="*/ 2147483647 h 609"/>
                <a:gd name="T46" fmla="*/ 2147483647 w 602"/>
                <a:gd name="T47" fmla="*/ 2147483647 h 609"/>
                <a:gd name="T48" fmla="*/ 2147483647 w 602"/>
                <a:gd name="T49" fmla="*/ 2147483647 h 609"/>
                <a:gd name="T50" fmla="*/ 2147483647 w 602"/>
                <a:gd name="T51" fmla="*/ 2147483647 h 609"/>
                <a:gd name="T52" fmla="*/ 2147483647 w 602"/>
                <a:gd name="T53" fmla="*/ 2147483647 h 609"/>
                <a:gd name="T54" fmla="*/ 2147483647 w 602"/>
                <a:gd name="T55" fmla="*/ 2147483647 h 609"/>
                <a:gd name="T56" fmla="*/ 2147483647 w 602"/>
                <a:gd name="T57" fmla="*/ 2147483647 h 609"/>
                <a:gd name="T58" fmla="*/ 2147483647 w 602"/>
                <a:gd name="T59" fmla="*/ 2147483647 h 609"/>
                <a:gd name="T60" fmla="*/ 2147483647 w 602"/>
                <a:gd name="T61" fmla="*/ 2147483647 h 609"/>
                <a:gd name="T62" fmla="*/ 2147483647 w 602"/>
                <a:gd name="T63" fmla="*/ 2147483647 h 609"/>
                <a:gd name="T64" fmla="*/ 2147483647 w 602"/>
                <a:gd name="T65" fmla="*/ 2147483647 h 609"/>
                <a:gd name="T66" fmla="*/ 2147483647 w 602"/>
                <a:gd name="T67" fmla="*/ 2147483647 h 609"/>
                <a:gd name="T68" fmla="*/ 2147483647 w 602"/>
                <a:gd name="T69" fmla="*/ 2147483647 h 609"/>
                <a:gd name="T70" fmla="*/ 2147483647 w 602"/>
                <a:gd name="T71" fmla="*/ 2147483647 h 609"/>
                <a:gd name="T72" fmla="*/ 2147483647 w 602"/>
                <a:gd name="T73" fmla="*/ 2147483647 h 609"/>
                <a:gd name="T74" fmla="*/ 2147483647 w 602"/>
                <a:gd name="T75" fmla="*/ 2147483647 h 609"/>
                <a:gd name="T76" fmla="*/ 2147483647 w 602"/>
                <a:gd name="T77" fmla="*/ 2147483647 h 609"/>
                <a:gd name="T78" fmla="*/ 2147483647 w 602"/>
                <a:gd name="T79" fmla="*/ 2147483647 h 609"/>
                <a:gd name="T80" fmla="*/ 2147483647 w 602"/>
                <a:gd name="T81" fmla="*/ 2147483647 h 609"/>
                <a:gd name="T82" fmla="*/ 2147483647 w 602"/>
                <a:gd name="T83" fmla="*/ 2147483647 h 609"/>
                <a:gd name="T84" fmla="*/ 2147483647 w 602"/>
                <a:gd name="T85" fmla="*/ 2147483647 h 609"/>
                <a:gd name="T86" fmla="*/ 2147483647 w 602"/>
                <a:gd name="T87" fmla="*/ 2147483647 h 609"/>
                <a:gd name="T88" fmla="*/ 2147483647 w 602"/>
                <a:gd name="T89" fmla="*/ 2147483647 h 609"/>
                <a:gd name="T90" fmla="*/ 2147483647 w 602"/>
                <a:gd name="T91" fmla="*/ 2147483647 h 609"/>
                <a:gd name="T92" fmla="*/ 2147483647 w 602"/>
                <a:gd name="T93" fmla="*/ 2147483647 h 609"/>
                <a:gd name="T94" fmla="*/ 2147483647 w 602"/>
                <a:gd name="T95" fmla="*/ 2147483647 h 609"/>
                <a:gd name="T96" fmla="*/ 2147483647 w 602"/>
                <a:gd name="T97" fmla="*/ 2147483647 h 609"/>
                <a:gd name="T98" fmla="*/ 2147483647 w 602"/>
                <a:gd name="T99" fmla="*/ 2147483647 h 609"/>
                <a:gd name="T100" fmla="*/ 2147483647 w 602"/>
                <a:gd name="T101" fmla="*/ 2147483647 h 609"/>
                <a:gd name="T102" fmla="*/ 2147483647 w 602"/>
                <a:gd name="T103" fmla="*/ 2147483647 h 609"/>
                <a:gd name="T104" fmla="*/ 2147483647 w 602"/>
                <a:gd name="T105" fmla="*/ 2147483647 h 609"/>
                <a:gd name="T106" fmla="*/ 2147483647 w 602"/>
                <a:gd name="T107" fmla="*/ 2147483647 h 609"/>
                <a:gd name="T108" fmla="*/ 2147483647 w 602"/>
                <a:gd name="T109" fmla="*/ 2147483647 h 609"/>
                <a:gd name="T110" fmla="*/ 2147483647 w 602"/>
                <a:gd name="T111" fmla="*/ 2147483647 h 609"/>
                <a:gd name="T112" fmla="*/ 2147483647 w 602"/>
                <a:gd name="T113" fmla="*/ 2147483647 h 609"/>
                <a:gd name="T114" fmla="*/ 2147483647 w 602"/>
                <a:gd name="T115" fmla="*/ 2147483647 h 609"/>
                <a:gd name="T116" fmla="*/ 2147483647 w 602"/>
                <a:gd name="T117" fmla="*/ 2147483647 h 609"/>
                <a:gd name="T118" fmla="*/ 2147483647 w 602"/>
                <a:gd name="T119" fmla="*/ 2147483647 h 609"/>
                <a:gd name="T120" fmla="*/ 2147483647 w 602"/>
                <a:gd name="T121" fmla="*/ 2147483647 h 609"/>
                <a:gd name="T122" fmla="*/ 2147483647 w 602"/>
                <a:gd name="T123" fmla="*/ 2147483647 h 609"/>
                <a:gd name="T124" fmla="*/ 2147483647 w 602"/>
                <a:gd name="T125" fmla="*/ 2147483647 h 6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02" h="609">
                  <a:moveTo>
                    <a:pt x="297" y="608"/>
                  </a:moveTo>
                  <a:lnTo>
                    <a:pt x="297" y="608"/>
                  </a:lnTo>
                  <a:cubicBezTo>
                    <a:pt x="134" y="608"/>
                    <a:pt x="0" y="474"/>
                    <a:pt x="0" y="304"/>
                  </a:cubicBezTo>
                  <a:cubicBezTo>
                    <a:pt x="0" y="134"/>
                    <a:pt x="134" y="0"/>
                    <a:pt x="297" y="0"/>
                  </a:cubicBezTo>
                  <a:cubicBezTo>
                    <a:pt x="466" y="0"/>
                    <a:pt x="601" y="134"/>
                    <a:pt x="601" y="304"/>
                  </a:cubicBezTo>
                  <a:cubicBezTo>
                    <a:pt x="601" y="474"/>
                    <a:pt x="466" y="608"/>
                    <a:pt x="297" y="608"/>
                  </a:cubicBezTo>
                  <a:close/>
                  <a:moveTo>
                    <a:pt x="466" y="127"/>
                  </a:moveTo>
                  <a:lnTo>
                    <a:pt x="466" y="127"/>
                  </a:lnTo>
                  <a:cubicBezTo>
                    <a:pt x="466" y="127"/>
                    <a:pt x="466" y="127"/>
                    <a:pt x="466" y="120"/>
                  </a:cubicBezTo>
                  <a:lnTo>
                    <a:pt x="459" y="120"/>
                  </a:lnTo>
                  <a:cubicBezTo>
                    <a:pt x="459" y="120"/>
                    <a:pt x="459" y="120"/>
                    <a:pt x="459" y="127"/>
                  </a:cubicBezTo>
                  <a:cubicBezTo>
                    <a:pt x="459" y="127"/>
                    <a:pt x="459" y="127"/>
                    <a:pt x="466" y="127"/>
                  </a:cubicBezTo>
                  <a:cubicBezTo>
                    <a:pt x="466" y="134"/>
                    <a:pt x="466" y="134"/>
                    <a:pt x="459" y="134"/>
                  </a:cubicBezTo>
                  <a:cubicBezTo>
                    <a:pt x="459" y="141"/>
                    <a:pt x="459" y="141"/>
                    <a:pt x="459" y="141"/>
                  </a:cubicBezTo>
                  <a:lnTo>
                    <a:pt x="452" y="141"/>
                  </a:lnTo>
                  <a:cubicBezTo>
                    <a:pt x="452" y="141"/>
                    <a:pt x="452" y="141"/>
                    <a:pt x="459" y="141"/>
                  </a:cubicBezTo>
                  <a:cubicBezTo>
                    <a:pt x="459" y="141"/>
                    <a:pt x="459" y="141"/>
                    <a:pt x="466" y="141"/>
                  </a:cubicBezTo>
                  <a:cubicBezTo>
                    <a:pt x="466" y="134"/>
                    <a:pt x="466" y="134"/>
                    <a:pt x="466" y="134"/>
                  </a:cubicBezTo>
                  <a:cubicBezTo>
                    <a:pt x="466" y="127"/>
                    <a:pt x="466" y="127"/>
                    <a:pt x="474" y="127"/>
                  </a:cubicBezTo>
                  <a:lnTo>
                    <a:pt x="466" y="127"/>
                  </a:lnTo>
                  <a:close/>
                  <a:moveTo>
                    <a:pt x="474" y="134"/>
                  </a:moveTo>
                  <a:lnTo>
                    <a:pt x="474" y="134"/>
                  </a:lnTo>
                  <a:close/>
                  <a:moveTo>
                    <a:pt x="544" y="339"/>
                  </a:moveTo>
                  <a:lnTo>
                    <a:pt x="544" y="339"/>
                  </a:lnTo>
                  <a:cubicBezTo>
                    <a:pt x="544" y="332"/>
                    <a:pt x="544" y="325"/>
                    <a:pt x="544" y="325"/>
                  </a:cubicBezTo>
                  <a:cubicBezTo>
                    <a:pt x="544" y="318"/>
                    <a:pt x="544" y="325"/>
                    <a:pt x="537" y="325"/>
                  </a:cubicBezTo>
                  <a:cubicBezTo>
                    <a:pt x="537" y="318"/>
                    <a:pt x="537" y="318"/>
                    <a:pt x="537" y="318"/>
                  </a:cubicBezTo>
                  <a:cubicBezTo>
                    <a:pt x="537" y="318"/>
                    <a:pt x="537" y="318"/>
                    <a:pt x="537" y="325"/>
                  </a:cubicBezTo>
                  <a:cubicBezTo>
                    <a:pt x="537" y="325"/>
                    <a:pt x="530" y="332"/>
                    <a:pt x="537" y="332"/>
                  </a:cubicBezTo>
                  <a:cubicBezTo>
                    <a:pt x="537" y="339"/>
                    <a:pt x="537" y="339"/>
                    <a:pt x="544" y="339"/>
                  </a:cubicBezTo>
                  <a:close/>
                  <a:moveTo>
                    <a:pt x="64" y="361"/>
                  </a:moveTo>
                  <a:lnTo>
                    <a:pt x="64" y="361"/>
                  </a:lnTo>
                  <a:cubicBezTo>
                    <a:pt x="71" y="361"/>
                    <a:pt x="71" y="361"/>
                    <a:pt x="71" y="361"/>
                  </a:cubicBezTo>
                  <a:cubicBezTo>
                    <a:pt x="71" y="354"/>
                    <a:pt x="71" y="354"/>
                    <a:pt x="71" y="354"/>
                  </a:cubicBezTo>
                  <a:cubicBezTo>
                    <a:pt x="71" y="354"/>
                    <a:pt x="71" y="354"/>
                    <a:pt x="64" y="354"/>
                  </a:cubicBezTo>
                  <a:lnTo>
                    <a:pt x="64" y="361"/>
                  </a:lnTo>
                  <a:cubicBezTo>
                    <a:pt x="64" y="354"/>
                    <a:pt x="64" y="354"/>
                    <a:pt x="64" y="354"/>
                  </a:cubicBezTo>
                  <a:cubicBezTo>
                    <a:pt x="64" y="354"/>
                    <a:pt x="64" y="354"/>
                    <a:pt x="57" y="354"/>
                  </a:cubicBezTo>
                  <a:cubicBezTo>
                    <a:pt x="64" y="361"/>
                    <a:pt x="64" y="361"/>
                    <a:pt x="64" y="361"/>
                  </a:cubicBezTo>
                  <a:close/>
                  <a:moveTo>
                    <a:pt x="71" y="269"/>
                  </a:moveTo>
                  <a:lnTo>
                    <a:pt x="71" y="269"/>
                  </a:lnTo>
                  <a:close/>
                  <a:moveTo>
                    <a:pt x="71" y="226"/>
                  </a:moveTo>
                  <a:lnTo>
                    <a:pt x="71" y="226"/>
                  </a:lnTo>
                  <a:lnTo>
                    <a:pt x="71" y="219"/>
                  </a:lnTo>
                  <a:lnTo>
                    <a:pt x="71" y="226"/>
                  </a:lnTo>
                  <a:close/>
                  <a:moveTo>
                    <a:pt x="134" y="127"/>
                  </a:moveTo>
                  <a:lnTo>
                    <a:pt x="134" y="127"/>
                  </a:lnTo>
                  <a:cubicBezTo>
                    <a:pt x="134" y="127"/>
                    <a:pt x="134" y="127"/>
                    <a:pt x="127" y="127"/>
                  </a:cubicBezTo>
                  <a:cubicBezTo>
                    <a:pt x="134" y="127"/>
                    <a:pt x="134" y="127"/>
                    <a:pt x="134" y="127"/>
                  </a:cubicBezTo>
                  <a:close/>
                  <a:moveTo>
                    <a:pt x="127" y="134"/>
                  </a:moveTo>
                  <a:lnTo>
                    <a:pt x="127" y="134"/>
                  </a:lnTo>
                  <a:close/>
                  <a:moveTo>
                    <a:pt x="191" y="85"/>
                  </a:moveTo>
                  <a:lnTo>
                    <a:pt x="191" y="85"/>
                  </a:lnTo>
                  <a:lnTo>
                    <a:pt x="198" y="85"/>
                  </a:lnTo>
                  <a:lnTo>
                    <a:pt x="191" y="85"/>
                  </a:lnTo>
                  <a:cubicBezTo>
                    <a:pt x="198" y="85"/>
                    <a:pt x="198" y="85"/>
                    <a:pt x="198" y="85"/>
                  </a:cubicBezTo>
                  <a:lnTo>
                    <a:pt x="198" y="92"/>
                  </a:lnTo>
                  <a:lnTo>
                    <a:pt x="198" y="85"/>
                  </a:lnTo>
                  <a:cubicBezTo>
                    <a:pt x="191" y="85"/>
                    <a:pt x="191" y="92"/>
                    <a:pt x="191" y="92"/>
                  </a:cubicBezTo>
                  <a:cubicBezTo>
                    <a:pt x="191" y="92"/>
                    <a:pt x="191" y="92"/>
                    <a:pt x="191" y="85"/>
                  </a:cubicBezTo>
                  <a:cubicBezTo>
                    <a:pt x="191" y="92"/>
                    <a:pt x="191" y="92"/>
                    <a:pt x="191" y="92"/>
                  </a:cubicBezTo>
                  <a:cubicBezTo>
                    <a:pt x="191" y="92"/>
                    <a:pt x="191" y="92"/>
                    <a:pt x="198" y="92"/>
                  </a:cubicBezTo>
                  <a:lnTo>
                    <a:pt x="191" y="92"/>
                  </a:lnTo>
                  <a:lnTo>
                    <a:pt x="198" y="92"/>
                  </a:lnTo>
                  <a:lnTo>
                    <a:pt x="191" y="92"/>
                  </a:lnTo>
                  <a:cubicBezTo>
                    <a:pt x="198" y="92"/>
                    <a:pt x="198" y="92"/>
                    <a:pt x="198" y="92"/>
                  </a:cubicBezTo>
                  <a:cubicBezTo>
                    <a:pt x="198" y="92"/>
                    <a:pt x="205" y="99"/>
                    <a:pt x="198" y="99"/>
                  </a:cubicBezTo>
                  <a:lnTo>
                    <a:pt x="191" y="99"/>
                  </a:lnTo>
                  <a:lnTo>
                    <a:pt x="198" y="99"/>
                  </a:lnTo>
                  <a:cubicBezTo>
                    <a:pt x="191" y="99"/>
                    <a:pt x="191" y="99"/>
                    <a:pt x="191" y="99"/>
                  </a:cubicBezTo>
                  <a:cubicBezTo>
                    <a:pt x="191" y="106"/>
                    <a:pt x="184" y="106"/>
                    <a:pt x="191" y="106"/>
                  </a:cubicBezTo>
                  <a:cubicBezTo>
                    <a:pt x="191" y="99"/>
                    <a:pt x="191" y="99"/>
                    <a:pt x="191" y="99"/>
                  </a:cubicBezTo>
                  <a:cubicBezTo>
                    <a:pt x="191" y="106"/>
                    <a:pt x="191" y="106"/>
                    <a:pt x="191" y="106"/>
                  </a:cubicBezTo>
                  <a:lnTo>
                    <a:pt x="198" y="106"/>
                  </a:lnTo>
                  <a:cubicBezTo>
                    <a:pt x="198" y="106"/>
                    <a:pt x="198" y="106"/>
                    <a:pt x="205" y="106"/>
                  </a:cubicBezTo>
                  <a:cubicBezTo>
                    <a:pt x="212" y="106"/>
                    <a:pt x="212" y="106"/>
                    <a:pt x="212" y="106"/>
                  </a:cubicBezTo>
                  <a:cubicBezTo>
                    <a:pt x="212" y="113"/>
                    <a:pt x="212" y="113"/>
                    <a:pt x="212" y="113"/>
                  </a:cubicBezTo>
                  <a:cubicBezTo>
                    <a:pt x="212" y="113"/>
                    <a:pt x="205" y="113"/>
                    <a:pt x="205" y="106"/>
                  </a:cubicBezTo>
                  <a:cubicBezTo>
                    <a:pt x="205" y="113"/>
                    <a:pt x="212" y="113"/>
                    <a:pt x="205" y="113"/>
                  </a:cubicBezTo>
                  <a:cubicBezTo>
                    <a:pt x="198" y="106"/>
                    <a:pt x="198" y="106"/>
                    <a:pt x="198" y="106"/>
                  </a:cubicBezTo>
                  <a:lnTo>
                    <a:pt x="198" y="113"/>
                  </a:lnTo>
                  <a:cubicBezTo>
                    <a:pt x="191" y="106"/>
                    <a:pt x="191" y="106"/>
                    <a:pt x="191" y="106"/>
                  </a:cubicBezTo>
                  <a:cubicBezTo>
                    <a:pt x="191" y="106"/>
                    <a:pt x="191" y="106"/>
                    <a:pt x="191" y="113"/>
                  </a:cubicBezTo>
                  <a:cubicBezTo>
                    <a:pt x="198" y="113"/>
                    <a:pt x="198" y="113"/>
                    <a:pt x="198" y="113"/>
                  </a:cubicBezTo>
                  <a:lnTo>
                    <a:pt x="198" y="106"/>
                  </a:lnTo>
                  <a:cubicBezTo>
                    <a:pt x="198" y="113"/>
                    <a:pt x="198" y="113"/>
                    <a:pt x="198" y="113"/>
                  </a:cubicBezTo>
                  <a:lnTo>
                    <a:pt x="191" y="113"/>
                  </a:lnTo>
                  <a:cubicBezTo>
                    <a:pt x="198" y="113"/>
                    <a:pt x="191" y="113"/>
                    <a:pt x="191" y="120"/>
                  </a:cubicBezTo>
                  <a:cubicBezTo>
                    <a:pt x="191" y="120"/>
                    <a:pt x="191" y="113"/>
                    <a:pt x="198" y="113"/>
                  </a:cubicBezTo>
                  <a:lnTo>
                    <a:pt x="198" y="120"/>
                  </a:lnTo>
                  <a:cubicBezTo>
                    <a:pt x="198" y="120"/>
                    <a:pt x="198" y="120"/>
                    <a:pt x="198" y="113"/>
                  </a:cubicBezTo>
                  <a:lnTo>
                    <a:pt x="205" y="113"/>
                  </a:lnTo>
                  <a:cubicBezTo>
                    <a:pt x="205" y="113"/>
                    <a:pt x="205" y="113"/>
                    <a:pt x="212" y="113"/>
                  </a:cubicBezTo>
                  <a:lnTo>
                    <a:pt x="205" y="113"/>
                  </a:lnTo>
                  <a:cubicBezTo>
                    <a:pt x="205" y="120"/>
                    <a:pt x="205" y="120"/>
                    <a:pt x="212" y="120"/>
                  </a:cubicBezTo>
                  <a:cubicBezTo>
                    <a:pt x="205" y="120"/>
                    <a:pt x="205" y="120"/>
                    <a:pt x="205" y="120"/>
                  </a:cubicBezTo>
                  <a:lnTo>
                    <a:pt x="205" y="127"/>
                  </a:lnTo>
                  <a:cubicBezTo>
                    <a:pt x="198" y="127"/>
                    <a:pt x="198" y="127"/>
                    <a:pt x="198" y="127"/>
                  </a:cubicBezTo>
                  <a:cubicBezTo>
                    <a:pt x="198" y="127"/>
                    <a:pt x="198" y="127"/>
                    <a:pt x="191" y="127"/>
                  </a:cubicBezTo>
                  <a:lnTo>
                    <a:pt x="191" y="134"/>
                  </a:lnTo>
                  <a:cubicBezTo>
                    <a:pt x="191" y="134"/>
                    <a:pt x="191" y="134"/>
                    <a:pt x="191" y="141"/>
                  </a:cubicBezTo>
                  <a:cubicBezTo>
                    <a:pt x="191" y="141"/>
                    <a:pt x="191" y="141"/>
                    <a:pt x="184" y="141"/>
                  </a:cubicBezTo>
                  <a:cubicBezTo>
                    <a:pt x="184" y="141"/>
                    <a:pt x="184" y="149"/>
                    <a:pt x="177" y="149"/>
                  </a:cubicBezTo>
                  <a:cubicBezTo>
                    <a:pt x="177" y="149"/>
                    <a:pt x="177" y="149"/>
                    <a:pt x="177" y="141"/>
                  </a:cubicBezTo>
                  <a:cubicBezTo>
                    <a:pt x="177" y="141"/>
                    <a:pt x="177" y="141"/>
                    <a:pt x="177" y="149"/>
                  </a:cubicBezTo>
                  <a:cubicBezTo>
                    <a:pt x="170" y="149"/>
                    <a:pt x="177" y="149"/>
                    <a:pt x="170" y="149"/>
                  </a:cubicBezTo>
                  <a:cubicBezTo>
                    <a:pt x="170" y="149"/>
                    <a:pt x="170" y="149"/>
                    <a:pt x="177" y="149"/>
                  </a:cubicBezTo>
                  <a:cubicBezTo>
                    <a:pt x="170" y="149"/>
                    <a:pt x="170" y="149"/>
                    <a:pt x="170" y="149"/>
                  </a:cubicBezTo>
                  <a:cubicBezTo>
                    <a:pt x="170" y="156"/>
                    <a:pt x="170" y="149"/>
                    <a:pt x="170" y="156"/>
                  </a:cubicBezTo>
                  <a:lnTo>
                    <a:pt x="177" y="156"/>
                  </a:lnTo>
                  <a:cubicBezTo>
                    <a:pt x="170" y="156"/>
                    <a:pt x="170" y="156"/>
                    <a:pt x="170" y="156"/>
                  </a:cubicBezTo>
                  <a:cubicBezTo>
                    <a:pt x="170" y="156"/>
                    <a:pt x="170" y="156"/>
                    <a:pt x="170" y="163"/>
                  </a:cubicBezTo>
                  <a:cubicBezTo>
                    <a:pt x="170" y="163"/>
                    <a:pt x="170" y="163"/>
                    <a:pt x="170" y="170"/>
                  </a:cubicBezTo>
                  <a:cubicBezTo>
                    <a:pt x="170" y="170"/>
                    <a:pt x="170" y="170"/>
                    <a:pt x="170" y="177"/>
                  </a:cubicBezTo>
                  <a:cubicBezTo>
                    <a:pt x="170" y="177"/>
                    <a:pt x="170" y="177"/>
                    <a:pt x="163" y="177"/>
                  </a:cubicBezTo>
                  <a:lnTo>
                    <a:pt x="170" y="177"/>
                  </a:lnTo>
                  <a:cubicBezTo>
                    <a:pt x="170" y="177"/>
                    <a:pt x="170" y="177"/>
                    <a:pt x="163" y="177"/>
                  </a:cubicBezTo>
                  <a:cubicBezTo>
                    <a:pt x="155" y="177"/>
                    <a:pt x="163" y="177"/>
                    <a:pt x="155" y="177"/>
                  </a:cubicBezTo>
                  <a:lnTo>
                    <a:pt x="163" y="177"/>
                  </a:lnTo>
                  <a:lnTo>
                    <a:pt x="155" y="177"/>
                  </a:lnTo>
                  <a:lnTo>
                    <a:pt x="155" y="170"/>
                  </a:lnTo>
                  <a:lnTo>
                    <a:pt x="155" y="177"/>
                  </a:lnTo>
                  <a:cubicBezTo>
                    <a:pt x="155" y="177"/>
                    <a:pt x="155" y="177"/>
                    <a:pt x="148" y="177"/>
                  </a:cubicBezTo>
                  <a:lnTo>
                    <a:pt x="148" y="170"/>
                  </a:lnTo>
                  <a:cubicBezTo>
                    <a:pt x="148" y="177"/>
                    <a:pt x="148" y="170"/>
                    <a:pt x="148" y="170"/>
                  </a:cubicBezTo>
                  <a:lnTo>
                    <a:pt x="148" y="177"/>
                  </a:lnTo>
                  <a:cubicBezTo>
                    <a:pt x="141" y="177"/>
                    <a:pt x="141" y="177"/>
                    <a:pt x="141" y="170"/>
                  </a:cubicBezTo>
                  <a:cubicBezTo>
                    <a:pt x="141" y="170"/>
                    <a:pt x="148" y="170"/>
                    <a:pt x="141" y="170"/>
                  </a:cubicBezTo>
                  <a:cubicBezTo>
                    <a:pt x="141" y="163"/>
                    <a:pt x="141" y="163"/>
                    <a:pt x="141" y="163"/>
                  </a:cubicBezTo>
                  <a:lnTo>
                    <a:pt x="141" y="170"/>
                  </a:lnTo>
                  <a:cubicBezTo>
                    <a:pt x="141" y="170"/>
                    <a:pt x="141" y="170"/>
                    <a:pt x="141" y="163"/>
                  </a:cubicBezTo>
                  <a:lnTo>
                    <a:pt x="141" y="170"/>
                  </a:lnTo>
                  <a:cubicBezTo>
                    <a:pt x="134" y="163"/>
                    <a:pt x="141" y="163"/>
                    <a:pt x="141" y="163"/>
                  </a:cubicBezTo>
                  <a:cubicBezTo>
                    <a:pt x="141" y="163"/>
                    <a:pt x="141" y="163"/>
                    <a:pt x="134" y="163"/>
                  </a:cubicBezTo>
                  <a:cubicBezTo>
                    <a:pt x="134" y="163"/>
                    <a:pt x="134" y="163"/>
                    <a:pt x="141" y="163"/>
                  </a:cubicBezTo>
                  <a:cubicBezTo>
                    <a:pt x="141" y="163"/>
                    <a:pt x="141" y="163"/>
                    <a:pt x="141" y="156"/>
                  </a:cubicBezTo>
                  <a:cubicBezTo>
                    <a:pt x="141" y="163"/>
                    <a:pt x="141" y="163"/>
                    <a:pt x="141" y="163"/>
                  </a:cubicBezTo>
                  <a:cubicBezTo>
                    <a:pt x="134" y="163"/>
                    <a:pt x="134" y="163"/>
                    <a:pt x="134" y="163"/>
                  </a:cubicBezTo>
                  <a:cubicBezTo>
                    <a:pt x="134" y="163"/>
                    <a:pt x="134" y="163"/>
                    <a:pt x="134" y="156"/>
                  </a:cubicBezTo>
                  <a:cubicBezTo>
                    <a:pt x="134" y="156"/>
                    <a:pt x="134" y="156"/>
                    <a:pt x="141" y="156"/>
                  </a:cubicBezTo>
                  <a:cubicBezTo>
                    <a:pt x="141" y="156"/>
                    <a:pt x="141" y="156"/>
                    <a:pt x="134" y="156"/>
                  </a:cubicBezTo>
                  <a:lnTo>
                    <a:pt x="134" y="163"/>
                  </a:lnTo>
                  <a:cubicBezTo>
                    <a:pt x="134" y="163"/>
                    <a:pt x="134" y="163"/>
                    <a:pt x="134" y="156"/>
                  </a:cubicBezTo>
                  <a:cubicBezTo>
                    <a:pt x="134" y="156"/>
                    <a:pt x="134" y="156"/>
                    <a:pt x="127" y="156"/>
                  </a:cubicBezTo>
                  <a:lnTo>
                    <a:pt x="127" y="149"/>
                  </a:lnTo>
                  <a:lnTo>
                    <a:pt x="134" y="149"/>
                  </a:lnTo>
                  <a:cubicBezTo>
                    <a:pt x="134" y="149"/>
                    <a:pt x="134" y="149"/>
                    <a:pt x="141" y="149"/>
                  </a:cubicBezTo>
                  <a:cubicBezTo>
                    <a:pt x="134" y="149"/>
                    <a:pt x="134" y="149"/>
                    <a:pt x="134" y="149"/>
                  </a:cubicBezTo>
                  <a:lnTo>
                    <a:pt x="127" y="149"/>
                  </a:lnTo>
                  <a:lnTo>
                    <a:pt x="134" y="149"/>
                  </a:lnTo>
                  <a:cubicBezTo>
                    <a:pt x="127" y="149"/>
                    <a:pt x="127" y="149"/>
                    <a:pt x="127" y="149"/>
                  </a:cubicBezTo>
                  <a:cubicBezTo>
                    <a:pt x="127" y="141"/>
                    <a:pt x="134" y="141"/>
                    <a:pt x="134" y="141"/>
                  </a:cubicBezTo>
                  <a:cubicBezTo>
                    <a:pt x="127" y="141"/>
                    <a:pt x="127" y="141"/>
                    <a:pt x="127" y="141"/>
                  </a:cubicBezTo>
                  <a:cubicBezTo>
                    <a:pt x="127" y="141"/>
                    <a:pt x="127" y="141"/>
                    <a:pt x="134" y="141"/>
                  </a:cubicBezTo>
                  <a:lnTo>
                    <a:pt x="127" y="141"/>
                  </a:lnTo>
                  <a:lnTo>
                    <a:pt x="134" y="141"/>
                  </a:lnTo>
                  <a:cubicBezTo>
                    <a:pt x="127" y="141"/>
                    <a:pt x="127" y="141"/>
                    <a:pt x="127" y="141"/>
                  </a:cubicBezTo>
                  <a:cubicBezTo>
                    <a:pt x="127" y="141"/>
                    <a:pt x="127" y="141"/>
                    <a:pt x="134" y="141"/>
                  </a:cubicBezTo>
                  <a:cubicBezTo>
                    <a:pt x="127" y="141"/>
                    <a:pt x="127" y="141"/>
                    <a:pt x="127" y="141"/>
                  </a:cubicBezTo>
                  <a:cubicBezTo>
                    <a:pt x="127" y="141"/>
                    <a:pt x="127" y="141"/>
                    <a:pt x="134" y="134"/>
                  </a:cubicBezTo>
                  <a:cubicBezTo>
                    <a:pt x="134" y="127"/>
                    <a:pt x="134" y="127"/>
                    <a:pt x="134" y="127"/>
                  </a:cubicBezTo>
                  <a:lnTo>
                    <a:pt x="127" y="127"/>
                  </a:lnTo>
                  <a:cubicBezTo>
                    <a:pt x="127" y="127"/>
                    <a:pt x="127" y="127"/>
                    <a:pt x="134" y="134"/>
                  </a:cubicBezTo>
                  <a:cubicBezTo>
                    <a:pt x="134" y="134"/>
                    <a:pt x="134" y="134"/>
                    <a:pt x="127" y="134"/>
                  </a:cubicBezTo>
                  <a:cubicBezTo>
                    <a:pt x="120" y="141"/>
                    <a:pt x="113" y="149"/>
                    <a:pt x="106" y="156"/>
                  </a:cubicBezTo>
                  <a:lnTo>
                    <a:pt x="113" y="156"/>
                  </a:lnTo>
                  <a:cubicBezTo>
                    <a:pt x="113" y="156"/>
                    <a:pt x="113" y="163"/>
                    <a:pt x="120" y="163"/>
                  </a:cubicBezTo>
                  <a:cubicBezTo>
                    <a:pt x="113" y="163"/>
                    <a:pt x="113" y="163"/>
                    <a:pt x="113" y="163"/>
                  </a:cubicBezTo>
                  <a:lnTo>
                    <a:pt x="113" y="170"/>
                  </a:lnTo>
                  <a:lnTo>
                    <a:pt x="106" y="170"/>
                  </a:lnTo>
                  <a:cubicBezTo>
                    <a:pt x="106" y="163"/>
                    <a:pt x="106" y="163"/>
                    <a:pt x="106" y="163"/>
                  </a:cubicBezTo>
                  <a:lnTo>
                    <a:pt x="99" y="163"/>
                  </a:lnTo>
                  <a:lnTo>
                    <a:pt x="99" y="170"/>
                  </a:lnTo>
                  <a:cubicBezTo>
                    <a:pt x="99" y="170"/>
                    <a:pt x="99" y="170"/>
                    <a:pt x="106" y="170"/>
                  </a:cubicBezTo>
                  <a:cubicBezTo>
                    <a:pt x="106" y="170"/>
                    <a:pt x="106" y="170"/>
                    <a:pt x="106" y="177"/>
                  </a:cubicBezTo>
                  <a:lnTo>
                    <a:pt x="106" y="170"/>
                  </a:lnTo>
                  <a:cubicBezTo>
                    <a:pt x="106" y="177"/>
                    <a:pt x="106" y="177"/>
                    <a:pt x="106" y="177"/>
                  </a:cubicBezTo>
                  <a:cubicBezTo>
                    <a:pt x="99" y="177"/>
                    <a:pt x="99" y="177"/>
                    <a:pt x="99" y="170"/>
                  </a:cubicBezTo>
                  <a:lnTo>
                    <a:pt x="99" y="177"/>
                  </a:lnTo>
                  <a:lnTo>
                    <a:pt x="99" y="170"/>
                  </a:lnTo>
                  <a:cubicBezTo>
                    <a:pt x="99" y="177"/>
                    <a:pt x="99" y="177"/>
                    <a:pt x="99" y="177"/>
                  </a:cubicBezTo>
                  <a:cubicBezTo>
                    <a:pt x="99" y="177"/>
                    <a:pt x="106" y="177"/>
                    <a:pt x="106" y="184"/>
                  </a:cubicBezTo>
                  <a:cubicBezTo>
                    <a:pt x="99" y="184"/>
                    <a:pt x="99" y="177"/>
                    <a:pt x="99" y="177"/>
                  </a:cubicBezTo>
                  <a:cubicBezTo>
                    <a:pt x="99" y="177"/>
                    <a:pt x="99" y="177"/>
                    <a:pt x="92" y="177"/>
                  </a:cubicBezTo>
                  <a:cubicBezTo>
                    <a:pt x="92" y="177"/>
                    <a:pt x="85" y="177"/>
                    <a:pt x="85" y="184"/>
                  </a:cubicBezTo>
                  <a:cubicBezTo>
                    <a:pt x="92" y="184"/>
                    <a:pt x="92" y="184"/>
                    <a:pt x="92" y="184"/>
                  </a:cubicBezTo>
                  <a:lnTo>
                    <a:pt x="92" y="191"/>
                  </a:lnTo>
                  <a:cubicBezTo>
                    <a:pt x="92" y="191"/>
                    <a:pt x="92" y="191"/>
                    <a:pt x="92" y="198"/>
                  </a:cubicBezTo>
                  <a:cubicBezTo>
                    <a:pt x="92" y="191"/>
                    <a:pt x="99" y="191"/>
                    <a:pt x="99" y="198"/>
                  </a:cubicBezTo>
                  <a:lnTo>
                    <a:pt x="99" y="191"/>
                  </a:lnTo>
                  <a:cubicBezTo>
                    <a:pt x="106" y="191"/>
                    <a:pt x="106" y="198"/>
                    <a:pt x="106" y="198"/>
                  </a:cubicBezTo>
                  <a:cubicBezTo>
                    <a:pt x="106" y="191"/>
                    <a:pt x="106" y="191"/>
                    <a:pt x="106" y="191"/>
                  </a:cubicBezTo>
                  <a:lnTo>
                    <a:pt x="113" y="191"/>
                  </a:lnTo>
                  <a:cubicBezTo>
                    <a:pt x="113" y="198"/>
                    <a:pt x="113" y="198"/>
                    <a:pt x="113" y="198"/>
                  </a:cubicBezTo>
                  <a:cubicBezTo>
                    <a:pt x="113" y="198"/>
                    <a:pt x="113" y="198"/>
                    <a:pt x="113" y="205"/>
                  </a:cubicBezTo>
                  <a:cubicBezTo>
                    <a:pt x="113" y="205"/>
                    <a:pt x="113" y="198"/>
                    <a:pt x="113" y="205"/>
                  </a:cubicBezTo>
                  <a:cubicBezTo>
                    <a:pt x="120" y="205"/>
                    <a:pt x="120" y="205"/>
                    <a:pt x="120" y="205"/>
                  </a:cubicBezTo>
                  <a:cubicBezTo>
                    <a:pt x="120" y="205"/>
                    <a:pt x="120" y="212"/>
                    <a:pt x="127" y="212"/>
                  </a:cubicBezTo>
                  <a:cubicBezTo>
                    <a:pt x="120" y="212"/>
                    <a:pt x="120" y="212"/>
                    <a:pt x="120" y="212"/>
                  </a:cubicBezTo>
                  <a:cubicBezTo>
                    <a:pt x="127" y="212"/>
                    <a:pt x="127" y="212"/>
                    <a:pt x="127" y="212"/>
                  </a:cubicBezTo>
                  <a:lnTo>
                    <a:pt x="134" y="212"/>
                  </a:lnTo>
                  <a:cubicBezTo>
                    <a:pt x="134" y="219"/>
                    <a:pt x="134" y="219"/>
                    <a:pt x="134" y="219"/>
                  </a:cubicBezTo>
                  <a:lnTo>
                    <a:pt x="127" y="219"/>
                  </a:lnTo>
                  <a:cubicBezTo>
                    <a:pt x="120" y="226"/>
                    <a:pt x="120" y="226"/>
                    <a:pt x="120" y="226"/>
                  </a:cubicBezTo>
                  <a:cubicBezTo>
                    <a:pt x="120" y="226"/>
                    <a:pt x="120" y="226"/>
                    <a:pt x="113" y="226"/>
                  </a:cubicBezTo>
                  <a:lnTo>
                    <a:pt x="106" y="226"/>
                  </a:lnTo>
                  <a:cubicBezTo>
                    <a:pt x="106" y="226"/>
                    <a:pt x="106" y="226"/>
                    <a:pt x="99" y="226"/>
                  </a:cubicBezTo>
                  <a:cubicBezTo>
                    <a:pt x="99" y="226"/>
                    <a:pt x="99" y="226"/>
                    <a:pt x="99" y="233"/>
                  </a:cubicBezTo>
                  <a:cubicBezTo>
                    <a:pt x="92" y="233"/>
                    <a:pt x="92" y="233"/>
                    <a:pt x="92" y="240"/>
                  </a:cubicBezTo>
                  <a:lnTo>
                    <a:pt x="92" y="233"/>
                  </a:lnTo>
                  <a:cubicBezTo>
                    <a:pt x="99" y="233"/>
                    <a:pt x="99" y="233"/>
                    <a:pt x="99" y="233"/>
                  </a:cubicBezTo>
                  <a:cubicBezTo>
                    <a:pt x="106" y="226"/>
                    <a:pt x="106" y="226"/>
                    <a:pt x="106" y="233"/>
                  </a:cubicBezTo>
                  <a:cubicBezTo>
                    <a:pt x="106" y="233"/>
                    <a:pt x="106" y="233"/>
                    <a:pt x="99" y="233"/>
                  </a:cubicBezTo>
                  <a:cubicBezTo>
                    <a:pt x="106" y="233"/>
                    <a:pt x="106" y="233"/>
                    <a:pt x="106" y="233"/>
                  </a:cubicBezTo>
                  <a:cubicBezTo>
                    <a:pt x="106" y="233"/>
                    <a:pt x="106" y="233"/>
                    <a:pt x="106" y="240"/>
                  </a:cubicBezTo>
                  <a:cubicBezTo>
                    <a:pt x="106" y="240"/>
                    <a:pt x="106" y="240"/>
                    <a:pt x="113" y="240"/>
                  </a:cubicBezTo>
                  <a:cubicBezTo>
                    <a:pt x="113" y="240"/>
                    <a:pt x="113" y="240"/>
                    <a:pt x="106" y="240"/>
                  </a:cubicBezTo>
                  <a:cubicBezTo>
                    <a:pt x="106" y="240"/>
                    <a:pt x="106" y="240"/>
                    <a:pt x="113" y="240"/>
                  </a:cubicBezTo>
                  <a:cubicBezTo>
                    <a:pt x="120" y="240"/>
                    <a:pt x="120" y="240"/>
                    <a:pt x="120" y="240"/>
                  </a:cubicBezTo>
                  <a:cubicBezTo>
                    <a:pt x="113" y="240"/>
                    <a:pt x="120" y="240"/>
                    <a:pt x="113" y="240"/>
                  </a:cubicBezTo>
                  <a:cubicBezTo>
                    <a:pt x="113" y="240"/>
                    <a:pt x="113" y="240"/>
                    <a:pt x="113" y="247"/>
                  </a:cubicBezTo>
                  <a:lnTo>
                    <a:pt x="113" y="240"/>
                  </a:lnTo>
                  <a:cubicBezTo>
                    <a:pt x="113" y="247"/>
                    <a:pt x="113" y="247"/>
                    <a:pt x="113" y="247"/>
                  </a:cubicBezTo>
                  <a:cubicBezTo>
                    <a:pt x="113" y="247"/>
                    <a:pt x="113" y="247"/>
                    <a:pt x="106" y="247"/>
                  </a:cubicBezTo>
                  <a:lnTo>
                    <a:pt x="106" y="240"/>
                  </a:lnTo>
                  <a:cubicBezTo>
                    <a:pt x="106" y="240"/>
                    <a:pt x="106" y="240"/>
                    <a:pt x="106" y="247"/>
                  </a:cubicBezTo>
                  <a:lnTo>
                    <a:pt x="106" y="240"/>
                  </a:lnTo>
                  <a:lnTo>
                    <a:pt x="113" y="240"/>
                  </a:lnTo>
                  <a:cubicBezTo>
                    <a:pt x="106" y="240"/>
                    <a:pt x="106" y="240"/>
                    <a:pt x="106" y="240"/>
                  </a:cubicBezTo>
                  <a:cubicBezTo>
                    <a:pt x="106" y="240"/>
                    <a:pt x="106" y="247"/>
                    <a:pt x="99" y="247"/>
                  </a:cubicBezTo>
                  <a:cubicBezTo>
                    <a:pt x="99" y="240"/>
                    <a:pt x="99" y="240"/>
                    <a:pt x="99" y="247"/>
                  </a:cubicBezTo>
                  <a:lnTo>
                    <a:pt x="99" y="240"/>
                  </a:lnTo>
                  <a:cubicBezTo>
                    <a:pt x="99" y="247"/>
                    <a:pt x="99" y="247"/>
                    <a:pt x="99" y="247"/>
                  </a:cubicBezTo>
                  <a:lnTo>
                    <a:pt x="92" y="247"/>
                  </a:lnTo>
                  <a:lnTo>
                    <a:pt x="92" y="254"/>
                  </a:lnTo>
                  <a:cubicBezTo>
                    <a:pt x="85" y="254"/>
                    <a:pt x="85" y="254"/>
                    <a:pt x="85" y="262"/>
                  </a:cubicBezTo>
                  <a:lnTo>
                    <a:pt x="85" y="254"/>
                  </a:lnTo>
                  <a:lnTo>
                    <a:pt x="85" y="262"/>
                  </a:lnTo>
                  <a:cubicBezTo>
                    <a:pt x="78" y="262"/>
                    <a:pt x="78" y="262"/>
                    <a:pt x="78" y="262"/>
                  </a:cubicBezTo>
                  <a:cubicBezTo>
                    <a:pt x="78" y="262"/>
                    <a:pt x="78" y="262"/>
                    <a:pt x="85" y="262"/>
                  </a:cubicBezTo>
                  <a:lnTo>
                    <a:pt x="78" y="262"/>
                  </a:lnTo>
                  <a:cubicBezTo>
                    <a:pt x="78" y="269"/>
                    <a:pt x="78" y="269"/>
                    <a:pt x="78" y="269"/>
                  </a:cubicBezTo>
                  <a:cubicBezTo>
                    <a:pt x="78" y="262"/>
                    <a:pt x="78" y="262"/>
                    <a:pt x="78" y="269"/>
                  </a:cubicBezTo>
                  <a:cubicBezTo>
                    <a:pt x="78" y="262"/>
                    <a:pt x="78" y="262"/>
                    <a:pt x="78" y="262"/>
                  </a:cubicBezTo>
                  <a:cubicBezTo>
                    <a:pt x="78" y="262"/>
                    <a:pt x="78" y="262"/>
                    <a:pt x="78" y="269"/>
                  </a:cubicBezTo>
                  <a:lnTo>
                    <a:pt x="71" y="269"/>
                  </a:lnTo>
                  <a:cubicBezTo>
                    <a:pt x="78" y="269"/>
                    <a:pt x="78" y="269"/>
                    <a:pt x="78" y="269"/>
                  </a:cubicBezTo>
                  <a:lnTo>
                    <a:pt x="71" y="269"/>
                  </a:lnTo>
                  <a:lnTo>
                    <a:pt x="78" y="269"/>
                  </a:lnTo>
                  <a:lnTo>
                    <a:pt x="71" y="269"/>
                  </a:lnTo>
                  <a:lnTo>
                    <a:pt x="78" y="269"/>
                  </a:lnTo>
                  <a:cubicBezTo>
                    <a:pt x="78" y="269"/>
                    <a:pt x="78" y="269"/>
                    <a:pt x="71" y="269"/>
                  </a:cubicBezTo>
                  <a:cubicBezTo>
                    <a:pt x="78" y="269"/>
                    <a:pt x="78" y="269"/>
                    <a:pt x="78" y="269"/>
                  </a:cubicBezTo>
                  <a:lnTo>
                    <a:pt x="71" y="269"/>
                  </a:lnTo>
                  <a:lnTo>
                    <a:pt x="78" y="269"/>
                  </a:lnTo>
                  <a:cubicBezTo>
                    <a:pt x="78" y="269"/>
                    <a:pt x="78" y="269"/>
                    <a:pt x="78" y="276"/>
                  </a:cubicBezTo>
                  <a:lnTo>
                    <a:pt x="71" y="276"/>
                  </a:lnTo>
                  <a:cubicBezTo>
                    <a:pt x="78" y="276"/>
                    <a:pt x="78" y="276"/>
                    <a:pt x="78" y="276"/>
                  </a:cubicBezTo>
                  <a:cubicBezTo>
                    <a:pt x="71" y="276"/>
                    <a:pt x="71" y="276"/>
                    <a:pt x="71" y="276"/>
                  </a:cubicBezTo>
                  <a:lnTo>
                    <a:pt x="78" y="276"/>
                  </a:lnTo>
                  <a:cubicBezTo>
                    <a:pt x="78" y="276"/>
                    <a:pt x="78" y="276"/>
                    <a:pt x="71" y="276"/>
                  </a:cubicBezTo>
                  <a:lnTo>
                    <a:pt x="78" y="276"/>
                  </a:lnTo>
                  <a:cubicBezTo>
                    <a:pt x="71" y="276"/>
                    <a:pt x="71" y="276"/>
                    <a:pt x="71" y="276"/>
                  </a:cubicBezTo>
                  <a:lnTo>
                    <a:pt x="71" y="283"/>
                  </a:lnTo>
                  <a:cubicBezTo>
                    <a:pt x="71" y="283"/>
                    <a:pt x="71" y="283"/>
                    <a:pt x="64" y="283"/>
                  </a:cubicBezTo>
                  <a:lnTo>
                    <a:pt x="64" y="290"/>
                  </a:lnTo>
                  <a:lnTo>
                    <a:pt x="64" y="297"/>
                  </a:lnTo>
                  <a:lnTo>
                    <a:pt x="64" y="304"/>
                  </a:lnTo>
                  <a:cubicBezTo>
                    <a:pt x="57" y="304"/>
                    <a:pt x="64" y="304"/>
                    <a:pt x="57" y="304"/>
                  </a:cubicBezTo>
                  <a:lnTo>
                    <a:pt x="57" y="297"/>
                  </a:lnTo>
                  <a:cubicBezTo>
                    <a:pt x="57" y="297"/>
                    <a:pt x="57" y="297"/>
                    <a:pt x="57" y="290"/>
                  </a:cubicBezTo>
                  <a:cubicBezTo>
                    <a:pt x="57" y="297"/>
                    <a:pt x="57" y="297"/>
                    <a:pt x="57" y="304"/>
                  </a:cubicBezTo>
                  <a:lnTo>
                    <a:pt x="57" y="311"/>
                  </a:lnTo>
                  <a:cubicBezTo>
                    <a:pt x="64" y="311"/>
                    <a:pt x="64" y="311"/>
                    <a:pt x="64" y="311"/>
                  </a:cubicBezTo>
                  <a:cubicBezTo>
                    <a:pt x="64" y="311"/>
                    <a:pt x="64" y="311"/>
                    <a:pt x="64" y="318"/>
                  </a:cubicBezTo>
                  <a:cubicBezTo>
                    <a:pt x="71" y="318"/>
                    <a:pt x="71" y="318"/>
                    <a:pt x="71" y="318"/>
                  </a:cubicBezTo>
                  <a:lnTo>
                    <a:pt x="78" y="318"/>
                  </a:lnTo>
                  <a:lnTo>
                    <a:pt x="78" y="325"/>
                  </a:lnTo>
                  <a:cubicBezTo>
                    <a:pt x="78" y="325"/>
                    <a:pt x="78" y="325"/>
                    <a:pt x="78" y="318"/>
                  </a:cubicBezTo>
                  <a:cubicBezTo>
                    <a:pt x="71" y="318"/>
                    <a:pt x="71" y="325"/>
                    <a:pt x="71" y="325"/>
                  </a:cubicBezTo>
                  <a:lnTo>
                    <a:pt x="71" y="318"/>
                  </a:lnTo>
                  <a:lnTo>
                    <a:pt x="64" y="318"/>
                  </a:lnTo>
                  <a:lnTo>
                    <a:pt x="57" y="318"/>
                  </a:lnTo>
                  <a:cubicBezTo>
                    <a:pt x="57" y="318"/>
                    <a:pt x="57" y="318"/>
                    <a:pt x="57" y="311"/>
                  </a:cubicBezTo>
                  <a:cubicBezTo>
                    <a:pt x="57" y="311"/>
                    <a:pt x="57" y="311"/>
                    <a:pt x="57" y="318"/>
                  </a:cubicBezTo>
                  <a:cubicBezTo>
                    <a:pt x="57" y="325"/>
                    <a:pt x="57" y="339"/>
                    <a:pt x="57" y="354"/>
                  </a:cubicBezTo>
                  <a:cubicBezTo>
                    <a:pt x="57" y="354"/>
                    <a:pt x="57" y="354"/>
                    <a:pt x="64" y="354"/>
                  </a:cubicBezTo>
                  <a:cubicBezTo>
                    <a:pt x="64" y="354"/>
                    <a:pt x="64" y="354"/>
                    <a:pt x="71" y="354"/>
                  </a:cubicBezTo>
                  <a:cubicBezTo>
                    <a:pt x="71" y="354"/>
                    <a:pt x="71" y="354"/>
                    <a:pt x="71" y="361"/>
                  </a:cubicBezTo>
                  <a:cubicBezTo>
                    <a:pt x="71" y="354"/>
                    <a:pt x="71" y="354"/>
                    <a:pt x="71" y="354"/>
                  </a:cubicBezTo>
                  <a:cubicBezTo>
                    <a:pt x="78" y="354"/>
                    <a:pt x="78" y="354"/>
                    <a:pt x="78" y="354"/>
                  </a:cubicBezTo>
                  <a:cubicBezTo>
                    <a:pt x="71" y="354"/>
                    <a:pt x="71" y="354"/>
                    <a:pt x="71" y="361"/>
                  </a:cubicBezTo>
                  <a:cubicBezTo>
                    <a:pt x="71" y="361"/>
                    <a:pt x="71" y="361"/>
                    <a:pt x="71" y="368"/>
                  </a:cubicBezTo>
                  <a:cubicBezTo>
                    <a:pt x="78" y="368"/>
                    <a:pt x="78" y="361"/>
                    <a:pt x="78" y="361"/>
                  </a:cubicBezTo>
                  <a:cubicBezTo>
                    <a:pt x="78" y="361"/>
                    <a:pt x="78" y="361"/>
                    <a:pt x="71" y="361"/>
                  </a:cubicBezTo>
                  <a:cubicBezTo>
                    <a:pt x="78" y="361"/>
                    <a:pt x="78" y="361"/>
                    <a:pt x="78" y="361"/>
                  </a:cubicBezTo>
                  <a:lnTo>
                    <a:pt x="78" y="354"/>
                  </a:lnTo>
                  <a:cubicBezTo>
                    <a:pt x="78" y="354"/>
                    <a:pt x="78" y="354"/>
                    <a:pt x="78" y="361"/>
                  </a:cubicBezTo>
                  <a:lnTo>
                    <a:pt x="85" y="361"/>
                  </a:lnTo>
                  <a:cubicBezTo>
                    <a:pt x="92" y="361"/>
                    <a:pt x="92" y="361"/>
                    <a:pt x="92" y="361"/>
                  </a:cubicBezTo>
                  <a:cubicBezTo>
                    <a:pt x="99" y="361"/>
                    <a:pt x="99" y="361"/>
                    <a:pt x="99" y="361"/>
                  </a:cubicBezTo>
                  <a:lnTo>
                    <a:pt x="106" y="361"/>
                  </a:lnTo>
                  <a:cubicBezTo>
                    <a:pt x="99" y="361"/>
                    <a:pt x="106" y="368"/>
                    <a:pt x="99" y="368"/>
                  </a:cubicBezTo>
                  <a:cubicBezTo>
                    <a:pt x="99" y="368"/>
                    <a:pt x="99" y="368"/>
                    <a:pt x="106" y="368"/>
                  </a:cubicBezTo>
                  <a:cubicBezTo>
                    <a:pt x="113" y="368"/>
                    <a:pt x="113" y="368"/>
                    <a:pt x="113" y="375"/>
                  </a:cubicBezTo>
                  <a:lnTo>
                    <a:pt x="113" y="368"/>
                  </a:lnTo>
                  <a:lnTo>
                    <a:pt x="113" y="375"/>
                  </a:lnTo>
                  <a:cubicBezTo>
                    <a:pt x="113" y="375"/>
                    <a:pt x="113" y="375"/>
                    <a:pt x="120" y="375"/>
                  </a:cubicBezTo>
                  <a:lnTo>
                    <a:pt x="127" y="375"/>
                  </a:lnTo>
                  <a:lnTo>
                    <a:pt x="127" y="382"/>
                  </a:lnTo>
                  <a:lnTo>
                    <a:pt x="134" y="382"/>
                  </a:lnTo>
                  <a:lnTo>
                    <a:pt x="134" y="389"/>
                  </a:lnTo>
                  <a:lnTo>
                    <a:pt x="127" y="389"/>
                  </a:lnTo>
                  <a:lnTo>
                    <a:pt x="127" y="396"/>
                  </a:lnTo>
                  <a:cubicBezTo>
                    <a:pt x="134" y="396"/>
                    <a:pt x="134" y="396"/>
                    <a:pt x="134" y="396"/>
                  </a:cubicBezTo>
                  <a:cubicBezTo>
                    <a:pt x="141" y="396"/>
                    <a:pt x="141" y="389"/>
                    <a:pt x="141" y="389"/>
                  </a:cubicBezTo>
                  <a:cubicBezTo>
                    <a:pt x="141" y="396"/>
                    <a:pt x="148" y="396"/>
                    <a:pt x="148" y="396"/>
                  </a:cubicBezTo>
                  <a:cubicBezTo>
                    <a:pt x="155" y="396"/>
                    <a:pt x="155" y="396"/>
                    <a:pt x="155" y="396"/>
                  </a:cubicBezTo>
                  <a:lnTo>
                    <a:pt x="163" y="396"/>
                  </a:lnTo>
                  <a:cubicBezTo>
                    <a:pt x="163" y="396"/>
                    <a:pt x="163" y="403"/>
                    <a:pt x="170" y="403"/>
                  </a:cubicBezTo>
                  <a:cubicBezTo>
                    <a:pt x="177" y="403"/>
                    <a:pt x="177" y="410"/>
                    <a:pt x="177" y="410"/>
                  </a:cubicBezTo>
                  <a:cubicBezTo>
                    <a:pt x="177" y="417"/>
                    <a:pt x="170" y="417"/>
                    <a:pt x="170" y="417"/>
                  </a:cubicBezTo>
                  <a:cubicBezTo>
                    <a:pt x="170" y="417"/>
                    <a:pt x="170" y="417"/>
                    <a:pt x="170" y="424"/>
                  </a:cubicBezTo>
                  <a:cubicBezTo>
                    <a:pt x="170" y="424"/>
                    <a:pt x="170" y="424"/>
                    <a:pt x="163" y="424"/>
                  </a:cubicBezTo>
                  <a:cubicBezTo>
                    <a:pt x="163" y="424"/>
                    <a:pt x="163" y="424"/>
                    <a:pt x="163" y="431"/>
                  </a:cubicBezTo>
                  <a:lnTo>
                    <a:pt x="163" y="438"/>
                  </a:lnTo>
                  <a:cubicBezTo>
                    <a:pt x="163" y="438"/>
                    <a:pt x="163" y="438"/>
                    <a:pt x="163" y="445"/>
                  </a:cubicBezTo>
                  <a:cubicBezTo>
                    <a:pt x="155" y="445"/>
                    <a:pt x="155" y="445"/>
                    <a:pt x="155" y="452"/>
                  </a:cubicBezTo>
                  <a:cubicBezTo>
                    <a:pt x="155" y="452"/>
                    <a:pt x="155" y="452"/>
                    <a:pt x="148" y="452"/>
                  </a:cubicBezTo>
                  <a:cubicBezTo>
                    <a:pt x="148" y="452"/>
                    <a:pt x="148" y="452"/>
                    <a:pt x="148" y="460"/>
                  </a:cubicBezTo>
                  <a:cubicBezTo>
                    <a:pt x="148" y="460"/>
                    <a:pt x="148" y="452"/>
                    <a:pt x="141" y="452"/>
                  </a:cubicBezTo>
                  <a:cubicBezTo>
                    <a:pt x="141" y="460"/>
                    <a:pt x="141" y="460"/>
                    <a:pt x="141" y="460"/>
                  </a:cubicBezTo>
                  <a:cubicBezTo>
                    <a:pt x="141" y="460"/>
                    <a:pt x="141" y="460"/>
                    <a:pt x="134" y="460"/>
                  </a:cubicBezTo>
                  <a:cubicBezTo>
                    <a:pt x="141" y="460"/>
                    <a:pt x="134" y="467"/>
                    <a:pt x="134" y="467"/>
                  </a:cubicBezTo>
                  <a:cubicBezTo>
                    <a:pt x="141" y="474"/>
                    <a:pt x="134" y="474"/>
                    <a:pt x="134" y="474"/>
                  </a:cubicBezTo>
                  <a:cubicBezTo>
                    <a:pt x="134" y="481"/>
                    <a:pt x="127" y="481"/>
                    <a:pt x="127" y="481"/>
                  </a:cubicBezTo>
                  <a:cubicBezTo>
                    <a:pt x="127" y="481"/>
                    <a:pt x="134" y="481"/>
                    <a:pt x="134" y="474"/>
                  </a:cubicBezTo>
                  <a:lnTo>
                    <a:pt x="127" y="474"/>
                  </a:lnTo>
                  <a:cubicBezTo>
                    <a:pt x="127" y="474"/>
                    <a:pt x="127" y="474"/>
                    <a:pt x="127" y="481"/>
                  </a:cubicBezTo>
                  <a:cubicBezTo>
                    <a:pt x="170" y="523"/>
                    <a:pt x="233" y="551"/>
                    <a:pt x="297" y="551"/>
                  </a:cubicBezTo>
                  <a:cubicBezTo>
                    <a:pt x="417" y="551"/>
                    <a:pt x="516" y="460"/>
                    <a:pt x="537" y="347"/>
                  </a:cubicBezTo>
                  <a:cubicBezTo>
                    <a:pt x="537" y="339"/>
                    <a:pt x="537" y="339"/>
                    <a:pt x="537" y="339"/>
                  </a:cubicBezTo>
                  <a:cubicBezTo>
                    <a:pt x="537" y="332"/>
                    <a:pt x="530" y="332"/>
                    <a:pt x="530" y="332"/>
                  </a:cubicBezTo>
                  <a:cubicBezTo>
                    <a:pt x="530" y="332"/>
                    <a:pt x="530" y="332"/>
                    <a:pt x="530" y="325"/>
                  </a:cubicBezTo>
                  <a:cubicBezTo>
                    <a:pt x="530" y="325"/>
                    <a:pt x="530" y="325"/>
                    <a:pt x="530" y="318"/>
                  </a:cubicBezTo>
                  <a:lnTo>
                    <a:pt x="530" y="311"/>
                  </a:lnTo>
                  <a:cubicBezTo>
                    <a:pt x="530" y="311"/>
                    <a:pt x="530" y="311"/>
                    <a:pt x="523" y="311"/>
                  </a:cubicBezTo>
                  <a:cubicBezTo>
                    <a:pt x="523" y="304"/>
                    <a:pt x="523" y="304"/>
                    <a:pt x="523" y="304"/>
                  </a:cubicBezTo>
                  <a:cubicBezTo>
                    <a:pt x="516" y="304"/>
                    <a:pt x="516" y="304"/>
                    <a:pt x="516" y="304"/>
                  </a:cubicBezTo>
                  <a:cubicBezTo>
                    <a:pt x="516" y="304"/>
                    <a:pt x="516" y="304"/>
                    <a:pt x="523" y="304"/>
                  </a:cubicBezTo>
                  <a:lnTo>
                    <a:pt x="516" y="304"/>
                  </a:lnTo>
                  <a:lnTo>
                    <a:pt x="516" y="297"/>
                  </a:lnTo>
                  <a:cubicBezTo>
                    <a:pt x="516" y="297"/>
                    <a:pt x="516" y="297"/>
                    <a:pt x="516" y="290"/>
                  </a:cubicBezTo>
                  <a:cubicBezTo>
                    <a:pt x="516" y="297"/>
                    <a:pt x="516" y="297"/>
                    <a:pt x="509" y="297"/>
                  </a:cubicBezTo>
                  <a:cubicBezTo>
                    <a:pt x="509" y="290"/>
                    <a:pt x="509" y="290"/>
                    <a:pt x="509" y="290"/>
                  </a:cubicBezTo>
                  <a:cubicBezTo>
                    <a:pt x="509" y="290"/>
                    <a:pt x="509" y="290"/>
                    <a:pt x="509" y="297"/>
                  </a:cubicBezTo>
                  <a:cubicBezTo>
                    <a:pt x="509" y="297"/>
                    <a:pt x="509" y="297"/>
                    <a:pt x="502" y="297"/>
                  </a:cubicBezTo>
                  <a:lnTo>
                    <a:pt x="502" y="304"/>
                  </a:lnTo>
                  <a:cubicBezTo>
                    <a:pt x="495" y="304"/>
                    <a:pt x="495" y="304"/>
                    <a:pt x="495" y="304"/>
                  </a:cubicBezTo>
                  <a:lnTo>
                    <a:pt x="488" y="311"/>
                  </a:lnTo>
                  <a:cubicBezTo>
                    <a:pt x="481" y="311"/>
                    <a:pt x="481" y="311"/>
                    <a:pt x="481" y="311"/>
                  </a:cubicBezTo>
                  <a:cubicBezTo>
                    <a:pt x="481" y="311"/>
                    <a:pt x="481" y="311"/>
                    <a:pt x="481" y="318"/>
                  </a:cubicBezTo>
                  <a:lnTo>
                    <a:pt x="481" y="325"/>
                  </a:lnTo>
                  <a:cubicBezTo>
                    <a:pt x="481" y="325"/>
                    <a:pt x="481" y="325"/>
                    <a:pt x="481" y="332"/>
                  </a:cubicBezTo>
                  <a:cubicBezTo>
                    <a:pt x="481" y="332"/>
                    <a:pt x="481" y="332"/>
                    <a:pt x="474" y="332"/>
                  </a:cubicBezTo>
                  <a:cubicBezTo>
                    <a:pt x="474" y="325"/>
                    <a:pt x="474" y="325"/>
                    <a:pt x="466" y="325"/>
                  </a:cubicBezTo>
                  <a:cubicBezTo>
                    <a:pt x="466" y="325"/>
                    <a:pt x="466" y="325"/>
                    <a:pt x="466" y="318"/>
                  </a:cubicBezTo>
                  <a:lnTo>
                    <a:pt x="466" y="311"/>
                  </a:lnTo>
                  <a:cubicBezTo>
                    <a:pt x="466" y="311"/>
                    <a:pt x="466" y="304"/>
                    <a:pt x="459" y="304"/>
                  </a:cubicBezTo>
                  <a:cubicBezTo>
                    <a:pt x="459" y="297"/>
                    <a:pt x="459" y="297"/>
                    <a:pt x="459" y="297"/>
                  </a:cubicBezTo>
                  <a:cubicBezTo>
                    <a:pt x="466" y="297"/>
                    <a:pt x="459" y="297"/>
                    <a:pt x="459" y="297"/>
                  </a:cubicBezTo>
                  <a:cubicBezTo>
                    <a:pt x="452" y="297"/>
                    <a:pt x="452" y="297"/>
                    <a:pt x="452" y="297"/>
                  </a:cubicBezTo>
                  <a:cubicBezTo>
                    <a:pt x="452" y="297"/>
                    <a:pt x="452" y="297"/>
                    <a:pt x="452" y="290"/>
                  </a:cubicBezTo>
                  <a:cubicBezTo>
                    <a:pt x="452" y="297"/>
                    <a:pt x="452" y="290"/>
                    <a:pt x="452" y="290"/>
                  </a:cubicBezTo>
                  <a:cubicBezTo>
                    <a:pt x="445" y="290"/>
                    <a:pt x="445" y="290"/>
                    <a:pt x="445" y="290"/>
                  </a:cubicBezTo>
                  <a:cubicBezTo>
                    <a:pt x="445" y="283"/>
                    <a:pt x="445" y="283"/>
                    <a:pt x="445" y="283"/>
                  </a:cubicBezTo>
                  <a:cubicBezTo>
                    <a:pt x="445" y="283"/>
                    <a:pt x="438" y="290"/>
                    <a:pt x="438" y="283"/>
                  </a:cubicBezTo>
                  <a:lnTo>
                    <a:pt x="431" y="283"/>
                  </a:lnTo>
                  <a:cubicBezTo>
                    <a:pt x="431" y="290"/>
                    <a:pt x="431" y="290"/>
                    <a:pt x="431" y="290"/>
                  </a:cubicBezTo>
                  <a:lnTo>
                    <a:pt x="431" y="283"/>
                  </a:lnTo>
                  <a:cubicBezTo>
                    <a:pt x="424" y="283"/>
                    <a:pt x="424" y="283"/>
                    <a:pt x="424" y="283"/>
                  </a:cubicBezTo>
                  <a:cubicBezTo>
                    <a:pt x="417" y="283"/>
                    <a:pt x="417" y="283"/>
                    <a:pt x="417" y="283"/>
                  </a:cubicBezTo>
                  <a:lnTo>
                    <a:pt x="410" y="283"/>
                  </a:lnTo>
                  <a:cubicBezTo>
                    <a:pt x="410" y="283"/>
                    <a:pt x="403" y="283"/>
                    <a:pt x="403" y="276"/>
                  </a:cubicBezTo>
                  <a:cubicBezTo>
                    <a:pt x="403" y="276"/>
                    <a:pt x="403" y="276"/>
                    <a:pt x="403" y="269"/>
                  </a:cubicBezTo>
                  <a:cubicBezTo>
                    <a:pt x="396" y="269"/>
                    <a:pt x="396" y="269"/>
                    <a:pt x="396" y="269"/>
                  </a:cubicBezTo>
                  <a:cubicBezTo>
                    <a:pt x="396" y="269"/>
                    <a:pt x="396" y="269"/>
                    <a:pt x="396" y="276"/>
                  </a:cubicBezTo>
                  <a:cubicBezTo>
                    <a:pt x="396" y="276"/>
                    <a:pt x="396" y="276"/>
                    <a:pt x="396" y="283"/>
                  </a:cubicBezTo>
                  <a:cubicBezTo>
                    <a:pt x="396" y="283"/>
                    <a:pt x="396" y="283"/>
                    <a:pt x="403" y="283"/>
                  </a:cubicBezTo>
                  <a:cubicBezTo>
                    <a:pt x="403" y="283"/>
                    <a:pt x="403" y="283"/>
                    <a:pt x="396" y="283"/>
                  </a:cubicBezTo>
                  <a:lnTo>
                    <a:pt x="403" y="283"/>
                  </a:lnTo>
                  <a:cubicBezTo>
                    <a:pt x="396" y="283"/>
                    <a:pt x="396" y="283"/>
                    <a:pt x="403" y="283"/>
                  </a:cubicBezTo>
                  <a:lnTo>
                    <a:pt x="403" y="290"/>
                  </a:lnTo>
                  <a:cubicBezTo>
                    <a:pt x="403" y="283"/>
                    <a:pt x="403" y="283"/>
                    <a:pt x="403" y="283"/>
                  </a:cubicBezTo>
                  <a:lnTo>
                    <a:pt x="403" y="290"/>
                  </a:lnTo>
                  <a:cubicBezTo>
                    <a:pt x="410" y="290"/>
                    <a:pt x="410" y="290"/>
                    <a:pt x="410" y="290"/>
                  </a:cubicBezTo>
                  <a:cubicBezTo>
                    <a:pt x="417" y="283"/>
                    <a:pt x="417" y="283"/>
                    <a:pt x="417" y="283"/>
                  </a:cubicBezTo>
                  <a:lnTo>
                    <a:pt x="417" y="290"/>
                  </a:lnTo>
                  <a:lnTo>
                    <a:pt x="424" y="290"/>
                  </a:lnTo>
                  <a:cubicBezTo>
                    <a:pt x="424" y="290"/>
                    <a:pt x="424" y="290"/>
                    <a:pt x="424" y="297"/>
                  </a:cubicBezTo>
                  <a:cubicBezTo>
                    <a:pt x="424" y="304"/>
                    <a:pt x="424" y="304"/>
                    <a:pt x="424" y="304"/>
                  </a:cubicBezTo>
                  <a:cubicBezTo>
                    <a:pt x="417" y="304"/>
                    <a:pt x="417" y="304"/>
                    <a:pt x="417" y="304"/>
                  </a:cubicBezTo>
                  <a:lnTo>
                    <a:pt x="417" y="311"/>
                  </a:lnTo>
                  <a:cubicBezTo>
                    <a:pt x="410" y="311"/>
                    <a:pt x="410" y="311"/>
                    <a:pt x="410" y="311"/>
                  </a:cubicBezTo>
                  <a:lnTo>
                    <a:pt x="403" y="311"/>
                  </a:lnTo>
                  <a:cubicBezTo>
                    <a:pt x="403" y="318"/>
                    <a:pt x="403" y="318"/>
                    <a:pt x="396" y="318"/>
                  </a:cubicBezTo>
                  <a:lnTo>
                    <a:pt x="389" y="318"/>
                  </a:lnTo>
                  <a:cubicBezTo>
                    <a:pt x="382" y="325"/>
                    <a:pt x="382" y="325"/>
                    <a:pt x="382" y="318"/>
                  </a:cubicBezTo>
                  <a:cubicBezTo>
                    <a:pt x="382" y="318"/>
                    <a:pt x="382" y="318"/>
                    <a:pt x="382" y="311"/>
                  </a:cubicBezTo>
                  <a:cubicBezTo>
                    <a:pt x="382" y="311"/>
                    <a:pt x="375" y="311"/>
                    <a:pt x="375" y="304"/>
                  </a:cubicBezTo>
                  <a:cubicBezTo>
                    <a:pt x="375" y="304"/>
                    <a:pt x="375" y="304"/>
                    <a:pt x="368" y="297"/>
                  </a:cubicBezTo>
                  <a:cubicBezTo>
                    <a:pt x="368" y="297"/>
                    <a:pt x="368" y="297"/>
                    <a:pt x="368" y="290"/>
                  </a:cubicBezTo>
                  <a:cubicBezTo>
                    <a:pt x="368" y="283"/>
                    <a:pt x="361" y="283"/>
                    <a:pt x="361" y="283"/>
                  </a:cubicBezTo>
                  <a:cubicBezTo>
                    <a:pt x="361" y="276"/>
                    <a:pt x="361" y="276"/>
                    <a:pt x="361" y="276"/>
                  </a:cubicBezTo>
                  <a:cubicBezTo>
                    <a:pt x="361" y="269"/>
                    <a:pt x="353" y="269"/>
                    <a:pt x="353" y="269"/>
                  </a:cubicBezTo>
                  <a:cubicBezTo>
                    <a:pt x="353" y="269"/>
                    <a:pt x="353" y="269"/>
                    <a:pt x="361" y="262"/>
                  </a:cubicBezTo>
                  <a:cubicBezTo>
                    <a:pt x="361" y="254"/>
                    <a:pt x="361" y="254"/>
                    <a:pt x="361" y="254"/>
                  </a:cubicBezTo>
                  <a:cubicBezTo>
                    <a:pt x="361" y="254"/>
                    <a:pt x="361" y="254"/>
                    <a:pt x="353" y="254"/>
                  </a:cubicBezTo>
                  <a:cubicBezTo>
                    <a:pt x="353" y="254"/>
                    <a:pt x="353" y="254"/>
                    <a:pt x="346" y="254"/>
                  </a:cubicBezTo>
                  <a:cubicBezTo>
                    <a:pt x="346" y="254"/>
                    <a:pt x="346" y="247"/>
                    <a:pt x="346" y="254"/>
                  </a:cubicBezTo>
                  <a:cubicBezTo>
                    <a:pt x="346" y="254"/>
                    <a:pt x="346" y="254"/>
                    <a:pt x="339" y="254"/>
                  </a:cubicBezTo>
                  <a:cubicBezTo>
                    <a:pt x="339" y="247"/>
                    <a:pt x="339" y="247"/>
                    <a:pt x="339" y="247"/>
                  </a:cubicBezTo>
                  <a:cubicBezTo>
                    <a:pt x="332" y="247"/>
                    <a:pt x="332" y="247"/>
                    <a:pt x="332" y="247"/>
                  </a:cubicBezTo>
                  <a:cubicBezTo>
                    <a:pt x="339" y="247"/>
                    <a:pt x="339" y="247"/>
                    <a:pt x="332" y="247"/>
                  </a:cubicBezTo>
                  <a:lnTo>
                    <a:pt x="339" y="247"/>
                  </a:lnTo>
                  <a:lnTo>
                    <a:pt x="332" y="247"/>
                  </a:lnTo>
                  <a:cubicBezTo>
                    <a:pt x="332" y="240"/>
                    <a:pt x="332" y="240"/>
                    <a:pt x="332" y="240"/>
                  </a:cubicBezTo>
                  <a:cubicBezTo>
                    <a:pt x="332" y="240"/>
                    <a:pt x="332" y="240"/>
                    <a:pt x="339" y="240"/>
                  </a:cubicBezTo>
                  <a:cubicBezTo>
                    <a:pt x="332" y="240"/>
                    <a:pt x="332" y="240"/>
                    <a:pt x="332" y="240"/>
                  </a:cubicBezTo>
                  <a:lnTo>
                    <a:pt x="339" y="240"/>
                  </a:lnTo>
                  <a:lnTo>
                    <a:pt x="346" y="240"/>
                  </a:lnTo>
                  <a:cubicBezTo>
                    <a:pt x="346" y="240"/>
                    <a:pt x="346" y="240"/>
                    <a:pt x="339" y="240"/>
                  </a:cubicBezTo>
                  <a:cubicBezTo>
                    <a:pt x="339" y="240"/>
                    <a:pt x="339" y="240"/>
                    <a:pt x="339" y="233"/>
                  </a:cubicBezTo>
                  <a:lnTo>
                    <a:pt x="346" y="240"/>
                  </a:lnTo>
                  <a:lnTo>
                    <a:pt x="346" y="233"/>
                  </a:lnTo>
                  <a:cubicBezTo>
                    <a:pt x="346" y="240"/>
                    <a:pt x="346" y="240"/>
                    <a:pt x="346" y="240"/>
                  </a:cubicBezTo>
                  <a:cubicBezTo>
                    <a:pt x="346" y="233"/>
                    <a:pt x="346" y="233"/>
                    <a:pt x="346" y="233"/>
                  </a:cubicBezTo>
                  <a:lnTo>
                    <a:pt x="353" y="233"/>
                  </a:lnTo>
                  <a:cubicBezTo>
                    <a:pt x="353" y="233"/>
                    <a:pt x="353" y="233"/>
                    <a:pt x="361" y="233"/>
                  </a:cubicBezTo>
                  <a:cubicBezTo>
                    <a:pt x="361" y="233"/>
                    <a:pt x="361" y="240"/>
                    <a:pt x="368" y="240"/>
                  </a:cubicBezTo>
                  <a:lnTo>
                    <a:pt x="375" y="240"/>
                  </a:lnTo>
                  <a:lnTo>
                    <a:pt x="375" y="233"/>
                  </a:lnTo>
                  <a:cubicBezTo>
                    <a:pt x="375" y="226"/>
                    <a:pt x="375" y="226"/>
                    <a:pt x="375" y="226"/>
                  </a:cubicBezTo>
                  <a:lnTo>
                    <a:pt x="368" y="226"/>
                  </a:lnTo>
                  <a:lnTo>
                    <a:pt x="361" y="226"/>
                  </a:lnTo>
                  <a:cubicBezTo>
                    <a:pt x="361" y="226"/>
                    <a:pt x="368" y="226"/>
                    <a:pt x="368" y="219"/>
                  </a:cubicBezTo>
                  <a:cubicBezTo>
                    <a:pt x="368" y="219"/>
                    <a:pt x="368" y="219"/>
                    <a:pt x="361" y="219"/>
                  </a:cubicBezTo>
                  <a:cubicBezTo>
                    <a:pt x="353" y="219"/>
                    <a:pt x="353" y="219"/>
                    <a:pt x="353" y="219"/>
                  </a:cubicBezTo>
                  <a:cubicBezTo>
                    <a:pt x="353" y="219"/>
                    <a:pt x="361" y="219"/>
                    <a:pt x="361" y="226"/>
                  </a:cubicBezTo>
                  <a:cubicBezTo>
                    <a:pt x="361" y="226"/>
                    <a:pt x="361" y="226"/>
                    <a:pt x="353" y="226"/>
                  </a:cubicBezTo>
                  <a:cubicBezTo>
                    <a:pt x="353" y="219"/>
                    <a:pt x="353" y="219"/>
                    <a:pt x="353" y="219"/>
                  </a:cubicBezTo>
                  <a:cubicBezTo>
                    <a:pt x="353" y="219"/>
                    <a:pt x="353" y="219"/>
                    <a:pt x="346" y="219"/>
                  </a:cubicBezTo>
                  <a:cubicBezTo>
                    <a:pt x="346" y="219"/>
                    <a:pt x="346" y="219"/>
                    <a:pt x="353" y="219"/>
                  </a:cubicBezTo>
                  <a:cubicBezTo>
                    <a:pt x="346" y="219"/>
                    <a:pt x="346" y="219"/>
                    <a:pt x="346" y="219"/>
                  </a:cubicBezTo>
                  <a:cubicBezTo>
                    <a:pt x="346" y="219"/>
                    <a:pt x="339" y="219"/>
                    <a:pt x="346" y="219"/>
                  </a:cubicBezTo>
                  <a:cubicBezTo>
                    <a:pt x="346" y="226"/>
                    <a:pt x="346" y="226"/>
                    <a:pt x="346" y="226"/>
                  </a:cubicBezTo>
                  <a:cubicBezTo>
                    <a:pt x="346" y="226"/>
                    <a:pt x="346" y="226"/>
                    <a:pt x="339" y="226"/>
                  </a:cubicBezTo>
                  <a:cubicBezTo>
                    <a:pt x="339" y="226"/>
                    <a:pt x="339" y="226"/>
                    <a:pt x="339" y="233"/>
                  </a:cubicBezTo>
                  <a:cubicBezTo>
                    <a:pt x="339" y="240"/>
                    <a:pt x="339" y="240"/>
                    <a:pt x="339" y="240"/>
                  </a:cubicBezTo>
                  <a:lnTo>
                    <a:pt x="332" y="240"/>
                  </a:lnTo>
                  <a:cubicBezTo>
                    <a:pt x="332" y="240"/>
                    <a:pt x="332" y="240"/>
                    <a:pt x="325" y="240"/>
                  </a:cubicBezTo>
                  <a:cubicBezTo>
                    <a:pt x="325" y="240"/>
                    <a:pt x="325" y="240"/>
                    <a:pt x="325" y="247"/>
                  </a:cubicBezTo>
                  <a:cubicBezTo>
                    <a:pt x="325" y="247"/>
                    <a:pt x="325" y="247"/>
                    <a:pt x="325" y="254"/>
                  </a:cubicBezTo>
                  <a:lnTo>
                    <a:pt x="325" y="247"/>
                  </a:lnTo>
                  <a:cubicBezTo>
                    <a:pt x="325" y="247"/>
                    <a:pt x="325" y="247"/>
                    <a:pt x="318" y="254"/>
                  </a:cubicBezTo>
                  <a:cubicBezTo>
                    <a:pt x="318" y="247"/>
                    <a:pt x="318" y="247"/>
                    <a:pt x="318" y="247"/>
                  </a:cubicBezTo>
                  <a:lnTo>
                    <a:pt x="325" y="247"/>
                  </a:lnTo>
                  <a:lnTo>
                    <a:pt x="318" y="247"/>
                  </a:lnTo>
                  <a:cubicBezTo>
                    <a:pt x="318" y="247"/>
                    <a:pt x="318" y="247"/>
                    <a:pt x="318" y="240"/>
                  </a:cubicBezTo>
                  <a:cubicBezTo>
                    <a:pt x="318" y="247"/>
                    <a:pt x="318" y="240"/>
                    <a:pt x="318" y="240"/>
                  </a:cubicBezTo>
                  <a:lnTo>
                    <a:pt x="318" y="233"/>
                  </a:lnTo>
                  <a:cubicBezTo>
                    <a:pt x="318" y="233"/>
                    <a:pt x="318" y="233"/>
                    <a:pt x="311" y="233"/>
                  </a:cubicBezTo>
                  <a:lnTo>
                    <a:pt x="304" y="226"/>
                  </a:lnTo>
                  <a:cubicBezTo>
                    <a:pt x="297" y="226"/>
                    <a:pt x="297" y="226"/>
                    <a:pt x="297" y="226"/>
                  </a:cubicBezTo>
                  <a:lnTo>
                    <a:pt x="297" y="219"/>
                  </a:lnTo>
                  <a:lnTo>
                    <a:pt x="297" y="226"/>
                  </a:lnTo>
                  <a:cubicBezTo>
                    <a:pt x="297" y="233"/>
                    <a:pt x="297" y="233"/>
                    <a:pt x="297" y="233"/>
                  </a:cubicBezTo>
                  <a:lnTo>
                    <a:pt x="304" y="233"/>
                  </a:lnTo>
                  <a:cubicBezTo>
                    <a:pt x="311" y="240"/>
                    <a:pt x="311" y="240"/>
                    <a:pt x="311" y="240"/>
                  </a:cubicBezTo>
                  <a:lnTo>
                    <a:pt x="304" y="240"/>
                  </a:lnTo>
                  <a:cubicBezTo>
                    <a:pt x="311" y="240"/>
                    <a:pt x="311" y="240"/>
                    <a:pt x="311" y="240"/>
                  </a:cubicBezTo>
                  <a:cubicBezTo>
                    <a:pt x="311" y="240"/>
                    <a:pt x="311" y="240"/>
                    <a:pt x="311" y="247"/>
                  </a:cubicBezTo>
                  <a:cubicBezTo>
                    <a:pt x="311" y="247"/>
                    <a:pt x="311" y="247"/>
                    <a:pt x="304" y="247"/>
                  </a:cubicBezTo>
                  <a:lnTo>
                    <a:pt x="304" y="240"/>
                  </a:lnTo>
                  <a:cubicBezTo>
                    <a:pt x="304" y="240"/>
                    <a:pt x="304" y="240"/>
                    <a:pt x="297" y="240"/>
                  </a:cubicBezTo>
                  <a:cubicBezTo>
                    <a:pt x="297" y="233"/>
                    <a:pt x="297" y="240"/>
                    <a:pt x="297" y="233"/>
                  </a:cubicBezTo>
                  <a:cubicBezTo>
                    <a:pt x="297" y="233"/>
                    <a:pt x="297" y="233"/>
                    <a:pt x="290" y="233"/>
                  </a:cubicBezTo>
                  <a:lnTo>
                    <a:pt x="290" y="226"/>
                  </a:lnTo>
                  <a:lnTo>
                    <a:pt x="283" y="226"/>
                  </a:lnTo>
                  <a:cubicBezTo>
                    <a:pt x="283" y="226"/>
                    <a:pt x="283" y="233"/>
                    <a:pt x="276" y="233"/>
                  </a:cubicBezTo>
                  <a:cubicBezTo>
                    <a:pt x="276" y="226"/>
                    <a:pt x="276" y="233"/>
                    <a:pt x="276" y="233"/>
                  </a:cubicBezTo>
                  <a:cubicBezTo>
                    <a:pt x="276" y="233"/>
                    <a:pt x="276" y="226"/>
                    <a:pt x="269" y="233"/>
                  </a:cubicBezTo>
                  <a:cubicBezTo>
                    <a:pt x="269" y="240"/>
                    <a:pt x="262" y="233"/>
                    <a:pt x="262" y="240"/>
                  </a:cubicBezTo>
                  <a:cubicBezTo>
                    <a:pt x="262" y="240"/>
                    <a:pt x="262" y="240"/>
                    <a:pt x="262" y="247"/>
                  </a:cubicBezTo>
                  <a:lnTo>
                    <a:pt x="255" y="247"/>
                  </a:lnTo>
                  <a:cubicBezTo>
                    <a:pt x="255" y="247"/>
                    <a:pt x="255" y="247"/>
                    <a:pt x="255" y="254"/>
                  </a:cubicBezTo>
                  <a:lnTo>
                    <a:pt x="248" y="254"/>
                  </a:lnTo>
                  <a:cubicBezTo>
                    <a:pt x="248" y="254"/>
                    <a:pt x="248" y="254"/>
                    <a:pt x="240" y="254"/>
                  </a:cubicBezTo>
                  <a:cubicBezTo>
                    <a:pt x="240" y="247"/>
                    <a:pt x="240" y="247"/>
                    <a:pt x="240" y="247"/>
                  </a:cubicBezTo>
                  <a:cubicBezTo>
                    <a:pt x="233" y="247"/>
                    <a:pt x="240" y="247"/>
                    <a:pt x="240" y="247"/>
                  </a:cubicBezTo>
                  <a:lnTo>
                    <a:pt x="233" y="247"/>
                  </a:lnTo>
                  <a:cubicBezTo>
                    <a:pt x="233" y="247"/>
                    <a:pt x="233" y="247"/>
                    <a:pt x="240" y="247"/>
                  </a:cubicBezTo>
                  <a:cubicBezTo>
                    <a:pt x="240" y="247"/>
                    <a:pt x="240" y="247"/>
                    <a:pt x="233" y="247"/>
                  </a:cubicBezTo>
                  <a:lnTo>
                    <a:pt x="233" y="240"/>
                  </a:lnTo>
                  <a:cubicBezTo>
                    <a:pt x="240" y="240"/>
                    <a:pt x="240" y="240"/>
                    <a:pt x="240" y="233"/>
                  </a:cubicBezTo>
                  <a:cubicBezTo>
                    <a:pt x="240" y="233"/>
                    <a:pt x="240" y="233"/>
                    <a:pt x="233" y="233"/>
                  </a:cubicBezTo>
                  <a:lnTo>
                    <a:pt x="240" y="233"/>
                  </a:lnTo>
                  <a:cubicBezTo>
                    <a:pt x="240" y="226"/>
                    <a:pt x="240" y="226"/>
                    <a:pt x="240" y="226"/>
                  </a:cubicBezTo>
                  <a:lnTo>
                    <a:pt x="248" y="226"/>
                  </a:lnTo>
                  <a:cubicBezTo>
                    <a:pt x="248" y="226"/>
                    <a:pt x="255" y="233"/>
                    <a:pt x="255" y="226"/>
                  </a:cubicBezTo>
                  <a:lnTo>
                    <a:pt x="255" y="233"/>
                  </a:lnTo>
                  <a:cubicBezTo>
                    <a:pt x="255" y="226"/>
                    <a:pt x="255" y="226"/>
                    <a:pt x="255" y="226"/>
                  </a:cubicBezTo>
                  <a:cubicBezTo>
                    <a:pt x="262" y="226"/>
                    <a:pt x="262" y="226"/>
                    <a:pt x="262" y="226"/>
                  </a:cubicBezTo>
                  <a:lnTo>
                    <a:pt x="255" y="226"/>
                  </a:lnTo>
                  <a:cubicBezTo>
                    <a:pt x="255" y="226"/>
                    <a:pt x="255" y="226"/>
                    <a:pt x="262" y="219"/>
                  </a:cubicBezTo>
                  <a:cubicBezTo>
                    <a:pt x="262" y="226"/>
                    <a:pt x="262" y="226"/>
                    <a:pt x="262" y="226"/>
                  </a:cubicBezTo>
                  <a:lnTo>
                    <a:pt x="262" y="219"/>
                  </a:lnTo>
                  <a:cubicBezTo>
                    <a:pt x="255" y="219"/>
                    <a:pt x="262" y="219"/>
                    <a:pt x="255" y="219"/>
                  </a:cubicBezTo>
                  <a:cubicBezTo>
                    <a:pt x="255" y="212"/>
                    <a:pt x="255" y="212"/>
                    <a:pt x="255" y="212"/>
                  </a:cubicBezTo>
                  <a:lnTo>
                    <a:pt x="255" y="219"/>
                  </a:lnTo>
                  <a:cubicBezTo>
                    <a:pt x="255" y="212"/>
                    <a:pt x="255" y="212"/>
                    <a:pt x="248" y="212"/>
                  </a:cubicBezTo>
                  <a:lnTo>
                    <a:pt x="255" y="212"/>
                  </a:lnTo>
                  <a:cubicBezTo>
                    <a:pt x="255" y="212"/>
                    <a:pt x="255" y="212"/>
                    <a:pt x="255" y="205"/>
                  </a:cubicBezTo>
                  <a:cubicBezTo>
                    <a:pt x="255" y="205"/>
                    <a:pt x="255" y="205"/>
                    <a:pt x="262" y="205"/>
                  </a:cubicBezTo>
                  <a:lnTo>
                    <a:pt x="262" y="212"/>
                  </a:lnTo>
                  <a:cubicBezTo>
                    <a:pt x="262" y="205"/>
                    <a:pt x="262" y="212"/>
                    <a:pt x="262" y="212"/>
                  </a:cubicBezTo>
                  <a:cubicBezTo>
                    <a:pt x="262" y="205"/>
                    <a:pt x="262" y="205"/>
                    <a:pt x="262" y="205"/>
                  </a:cubicBezTo>
                  <a:cubicBezTo>
                    <a:pt x="262" y="205"/>
                    <a:pt x="262" y="205"/>
                    <a:pt x="269" y="205"/>
                  </a:cubicBezTo>
                  <a:cubicBezTo>
                    <a:pt x="269" y="198"/>
                    <a:pt x="269" y="198"/>
                    <a:pt x="269" y="198"/>
                  </a:cubicBezTo>
                  <a:lnTo>
                    <a:pt x="276" y="198"/>
                  </a:lnTo>
                  <a:cubicBezTo>
                    <a:pt x="276" y="198"/>
                    <a:pt x="276" y="191"/>
                    <a:pt x="283" y="198"/>
                  </a:cubicBezTo>
                  <a:cubicBezTo>
                    <a:pt x="283" y="198"/>
                    <a:pt x="283" y="198"/>
                    <a:pt x="283" y="191"/>
                  </a:cubicBezTo>
                  <a:cubicBezTo>
                    <a:pt x="283" y="191"/>
                    <a:pt x="283" y="191"/>
                    <a:pt x="283" y="198"/>
                  </a:cubicBezTo>
                  <a:cubicBezTo>
                    <a:pt x="283" y="198"/>
                    <a:pt x="283" y="198"/>
                    <a:pt x="283" y="191"/>
                  </a:cubicBezTo>
                  <a:cubicBezTo>
                    <a:pt x="283" y="191"/>
                    <a:pt x="283" y="191"/>
                    <a:pt x="290" y="191"/>
                  </a:cubicBezTo>
                  <a:lnTo>
                    <a:pt x="283" y="191"/>
                  </a:lnTo>
                  <a:cubicBezTo>
                    <a:pt x="283" y="191"/>
                    <a:pt x="283" y="191"/>
                    <a:pt x="283" y="184"/>
                  </a:cubicBezTo>
                  <a:cubicBezTo>
                    <a:pt x="283" y="184"/>
                    <a:pt x="283" y="184"/>
                    <a:pt x="290" y="184"/>
                  </a:cubicBezTo>
                  <a:lnTo>
                    <a:pt x="290" y="191"/>
                  </a:lnTo>
                  <a:lnTo>
                    <a:pt x="297" y="191"/>
                  </a:lnTo>
                  <a:lnTo>
                    <a:pt x="304" y="191"/>
                  </a:lnTo>
                  <a:cubicBezTo>
                    <a:pt x="304" y="191"/>
                    <a:pt x="304" y="191"/>
                    <a:pt x="311" y="191"/>
                  </a:cubicBezTo>
                  <a:lnTo>
                    <a:pt x="318" y="191"/>
                  </a:lnTo>
                  <a:cubicBezTo>
                    <a:pt x="318" y="184"/>
                    <a:pt x="318" y="191"/>
                    <a:pt x="318" y="184"/>
                  </a:cubicBezTo>
                  <a:lnTo>
                    <a:pt x="318" y="177"/>
                  </a:lnTo>
                  <a:cubicBezTo>
                    <a:pt x="325" y="177"/>
                    <a:pt x="325" y="177"/>
                    <a:pt x="325" y="177"/>
                  </a:cubicBezTo>
                  <a:cubicBezTo>
                    <a:pt x="325" y="177"/>
                    <a:pt x="325" y="177"/>
                    <a:pt x="325" y="184"/>
                  </a:cubicBezTo>
                  <a:cubicBezTo>
                    <a:pt x="325" y="184"/>
                    <a:pt x="325" y="184"/>
                    <a:pt x="325" y="177"/>
                  </a:cubicBezTo>
                  <a:cubicBezTo>
                    <a:pt x="325" y="177"/>
                    <a:pt x="325" y="177"/>
                    <a:pt x="332" y="177"/>
                  </a:cubicBezTo>
                  <a:lnTo>
                    <a:pt x="325" y="177"/>
                  </a:lnTo>
                  <a:cubicBezTo>
                    <a:pt x="325" y="177"/>
                    <a:pt x="325" y="177"/>
                    <a:pt x="325" y="170"/>
                  </a:cubicBezTo>
                  <a:cubicBezTo>
                    <a:pt x="332" y="170"/>
                    <a:pt x="332" y="170"/>
                    <a:pt x="332" y="170"/>
                  </a:cubicBezTo>
                  <a:lnTo>
                    <a:pt x="339" y="170"/>
                  </a:lnTo>
                  <a:lnTo>
                    <a:pt x="346" y="170"/>
                  </a:lnTo>
                  <a:lnTo>
                    <a:pt x="339" y="170"/>
                  </a:lnTo>
                  <a:lnTo>
                    <a:pt x="339" y="163"/>
                  </a:lnTo>
                  <a:lnTo>
                    <a:pt x="339" y="170"/>
                  </a:lnTo>
                  <a:cubicBezTo>
                    <a:pt x="339" y="170"/>
                    <a:pt x="339" y="170"/>
                    <a:pt x="332" y="170"/>
                  </a:cubicBezTo>
                  <a:cubicBezTo>
                    <a:pt x="325" y="170"/>
                    <a:pt x="325" y="170"/>
                    <a:pt x="325" y="170"/>
                  </a:cubicBezTo>
                  <a:cubicBezTo>
                    <a:pt x="318" y="170"/>
                    <a:pt x="318" y="163"/>
                    <a:pt x="318" y="163"/>
                  </a:cubicBezTo>
                  <a:cubicBezTo>
                    <a:pt x="318" y="163"/>
                    <a:pt x="318" y="163"/>
                    <a:pt x="318" y="156"/>
                  </a:cubicBezTo>
                  <a:lnTo>
                    <a:pt x="325" y="156"/>
                  </a:lnTo>
                  <a:lnTo>
                    <a:pt x="332" y="149"/>
                  </a:lnTo>
                  <a:cubicBezTo>
                    <a:pt x="332" y="141"/>
                    <a:pt x="332" y="141"/>
                    <a:pt x="332" y="141"/>
                  </a:cubicBezTo>
                  <a:cubicBezTo>
                    <a:pt x="332" y="141"/>
                    <a:pt x="332" y="141"/>
                    <a:pt x="325" y="141"/>
                  </a:cubicBezTo>
                  <a:cubicBezTo>
                    <a:pt x="325" y="141"/>
                    <a:pt x="325" y="141"/>
                    <a:pt x="325" y="149"/>
                  </a:cubicBezTo>
                  <a:cubicBezTo>
                    <a:pt x="318" y="149"/>
                    <a:pt x="318" y="149"/>
                    <a:pt x="318" y="149"/>
                  </a:cubicBezTo>
                  <a:cubicBezTo>
                    <a:pt x="318" y="149"/>
                    <a:pt x="318" y="149"/>
                    <a:pt x="318" y="156"/>
                  </a:cubicBezTo>
                  <a:cubicBezTo>
                    <a:pt x="311" y="156"/>
                    <a:pt x="311" y="156"/>
                    <a:pt x="311" y="156"/>
                  </a:cubicBezTo>
                  <a:cubicBezTo>
                    <a:pt x="311" y="163"/>
                    <a:pt x="311" y="163"/>
                    <a:pt x="311" y="163"/>
                  </a:cubicBezTo>
                  <a:cubicBezTo>
                    <a:pt x="311" y="170"/>
                    <a:pt x="311" y="170"/>
                    <a:pt x="311" y="170"/>
                  </a:cubicBezTo>
                  <a:lnTo>
                    <a:pt x="304" y="170"/>
                  </a:lnTo>
                  <a:cubicBezTo>
                    <a:pt x="311" y="170"/>
                    <a:pt x="311" y="170"/>
                    <a:pt x="311" y="170"/>
                  </a:cubicBezTo>
                  <a:lnTo>
                    <a:pt x="311" y="177"/>
                  </a:lnTo>
                  <a:lnTo>
                    <a:pt x="304" y="177"/>
                  </a:lnTo>
                  <a:lnTo>
                    <a:pt x="311" y="177"/>
                  </a:lnTo>
                  <a:cubicBezTo>
                    <a:pt x="304" y="177"/>
                    <a:pt x="304" y="177"/>
                    <a:pt x="304" y="177"/>
                  </a:cubicBezTo>
                  <a:cubicBezTo>
                    <a:pt x="304" y="184"/>
                    <a:pt x="304" y="184"/>
                    <a:pt x="304" y="184"/>
                  </a:cubicBezTo>
                  <a:cubicBezTo>
                    <a:pt x="304" y="184"/>
                    <a:pt x="304" y="184"/>
                    <a:pt x="297" y="184"/>
                  </a:cubicBezTo>
                  <a:cubicBezTo>
                    <a:pt x="297" y="184"/>
                    <a:pt x="297" y="184"/>
                    <a:pt x="297" y="177"/>
                  </a:cubicBezTo>
                  <a:cubicBezTo>
                    <a:pt x="297" y="177"/>
                    <a:pt x="297" y="177"/>
                    <a:pt x="290" y="177"/>
                  </a:cubicBezTo>
                  <a:cubicBezTo>
                    <a:pt x="290" y="177"/>
                    <a:pt x="290" y="177"/>
                    <a:pt x="290" y="170"/>
                  </a:cubicBezTo>
                  <a:lnTo>
                    <a:pt x="290" y="177"/>
                  </a:lnTo>
                  <a:cubicBezTo>
                    <a:pt x="283" y="177"/>
                    <a:pt x="283" y="177"/>
                    <a:pt x="283" y="177"/>
                  </a:cubicBezTo>
                  <a:cubicBezTo>
                    <a:pt x="276" y="177"/>
                    <a:pt x="276" y="177"/>
                    <a:pt x="276" y="177"/>
                  </a:cubicBezTo>
                  <a:lnTo>
                    <a:pt x="276" y="170"/>
                  </a:lnTo>
                  <a:cubicBezTo>
                    <a:pt x="276" y="170"/>
                    <a:pt x="276" y="170"/>
                    <a:pt x="276" y="177"/>
                  </a:cubicBezTo>
                  <a:cubicBezTo>
                    <a:pt x="276" y="170"/>
                    <a:pt x="276" y="170"/>
                    <a:pt x="276" y="170"/>
                  </a:cubicBezTo>
                  <a:lnTo>
                    <a:pt x="276" y="163"/>
                  </a:lnTo>
                  <a:cubicBezTo>
                    <a:pt x="276" y="170"/>
                    <a:pt x="276" y="163"/>
                    <a:pt x="276" y="163"/>
                  </a:cubicBezTo>
                  <a:lnTo>
                    <a:pt x="276" y="156"/>
                  </a:lnTo>
                  <a:cubicBezTo>
                    <a:pt x="283" y="156"/>
                    <a:pt x="283" y="156"/>
                    <a:pt x="283" y="156"/>
                  </a:cubicBezTo>
                  <a:cubicBezTo>
                    <a:pt x="283" y="156"/>
                    <a:pt x="283" y="156"/>
                    <a:pt x="290" y="156"/>
                  </a:cubicBezTo>
                  <a:cubicBezTo>
                    <a:pt x="290" y="156"/>
                    <a:pt x="290" y="156"/>
                    <a:pt x="290" y="149"/>
                  </a:cubicBezTo>
                  <a:cubicBezTo>
                    <a:pt x="297" y="149"/>
                    <a:pt x="297" y="149"/>
                    <a:pt x="297" y="149"/>
                  </a:cubicBezTo>
                  <a:cubicBezTo>
                    <a:pt x="297" y="141"/>
                    <a:pt x="297" y="141"/>
                    <a:pt x="297" y="141"/>
                  </a:cubicBezTo>
                  <a:cubicBezTo>
                    <a:pt x="297" y="134"/>
                    <a:pt x="304" y="134"/>
                    <a:pt x="304" y="134"/>
                  </a:cubicBezTo>
                  <a:cubicBezTo>
                    <a:pt x="311" y="134"/>
                    <a:pt x="311" y="134"/>
                    <a:pt x="311" y="134"/>
                  </a:cubicBezTo>
                  <a:cubicBezTo>
                    <a:pt x="311" y="134"/>
                    <a:pt x="311" y="134"/>
                    <a:pt x="311" y="127"/>
                  </a:cubicBezTo>
                  <a:cubicBezTo>
                    <a:pt x="311" y="127"/>
                    <a:pt x="311" y="127"/>
                    <a:pt x="318" y="127"/>
                  </a:cubicBezTo>
                  <a:cubicBezTo>
                    <a:pt x="318" y="127"/>
                    <a:pt x="318" y="127"/>
                    <a:pt x="318" y="120"/>
                  </a:cubicBezTo>
                  <a:cubicBezTo>
                    <a:pt x="318" y="127"/>
                    <a:pt x="318" y="127"/>
                    <a:pt x="325" y="127"/>
                  </a:cubicBezTo>
                  <a:cubicBezTo>
                    <a:pt x="325" y="120"/>
                    <a:pt x="325" y="120"/>
                    <a:pt x="325" y="120"/>
                  </a:cubicBezTo>
                  <a:cubicBezTo>
                    <a:pt x="332" y="120"/>
                    <a:pt x="332" y="120"/>
                    <a:pt x="332" y="120"/>
                  </a:cubicBezTo>
                  <a:cubicBezTo>
                    <a:pt x="339" y="120"/>
                    <a:pt x="339" y="120"/>
                    <a:pt x="339" y="120"/>
                  </a:cubicBezTo>
                  <a:cubicBezTo>
                    <a:pt x="339" y="120"/>
                    <a:pt x="339" y="120"/>
                    <a:pt x="346" y="120"/>
                  </a:cubicBezTo>
                  <a:cubicBezTo>
                    <a:pt x="346" y="120"/>
                    <a:pt x="346" y="120"/>
                    <a:pt x="339" y="120"/>
                  </a:cubicBezTo>
                  <a:cubicBezTo>
                    <a:pt x="339" y="127"/>
                    <a:pt x="339" y="127"/>
                    <a:pt x="346" y="127"/>
                  </a:cubicBezTo>
                  <a:cubicBezTo>
                    <a:pt x="346" y="127"/>
                    <a:pt x="346" y="127"/>
                    <a:pt x="353" y="127"/>
                  </a:cubicBezTo>
                  <a:lnTo>
                    <a:pt x="361" y="127"/>
                  </a:lnTo>
                  <a:cubicBezTo>
                    <a:pt x="361" y="127"/>
                    <a:pt x="361" y="127"/>
                    <a:pt x="368" y="127"/>
                  </a:cubicBezTo>
                  <a:lnTo>
                    <a:pt x="368" y="134"/>
                  </a:lnTo>
                  <a:cubicBezTo>
                    <a:pt x="368" y="134"/>
                    <a:pt x="368" y="134"/>
                    <a:pt x="375" y="134"/>
                  </a:cubicBezTo>
                  <a:cubicBezTo>
                    <a:pt x="375" y="141"/>
                    <a:pt x="375" y="141"/>
                    <a:pt x="375" y="141"/>
                  </a:cubicBezTo>
                  <a:cubicBezTo>
                    <a:pt x="368" y="141"/>
                    <a:pt x="361" y="141"/>
                    <a:pt x="353" y="141"/>
                  </a:cubicBezTo>
                  <a:lnTo>
                    <a:pt x="353" y="134"/>
                  </a:lnTo>
                  <a:cubicBezTo>
                    <a:pt x="353" y="141"/>
                    <a:pt x="353" y="141"/>
                    <a:pt x="353" y="141"/>
                  </a:cubicBezTo>
                  <a:cubicBezTo>
                    <a:pt x="361" y="141"/>
                    <a:pt x="361" y="141"/>
                    <a:pt x="353" y="141"/>
                  </a:cubicBezTo>
                  <a:cubicBezTo>
                    <a:pt x="353" y="149"/>
                    <a:pt x="361" y="149"/>
                    <a:pt x="361" y="149"/>
                  </a:cubicBezTo>
                  <a:cubicBezTo>
                    <a:pt x="368" y="156"/>
                    <a:pt x="368" y="156"/>
                    <a:pt x="368" y="149"/>
                  </a:cubicBezTo>
                  <a:cubicBezTo>
                    <a:pt x="361" y="149"/>
                    <a:pt x="361" y="149"/>
                    <a:pt x="361" y="149"/>
                  </a:cubicBezTo>
                  <a:cubicBezTo>
                    <a:pt x="368" y="149"/>
                    <a:pt x="368" y="149"/>
                    <a:pt x="368" y="149"/>
                  </a:cubicBezTo>
                  <a:cubicBezTo>
                    <a:pt x="368" y="149"/>
                    <a:pt x="368" y="149"/>
                    <a:pt x="375" y="149"/>
                  </a:cubicBezTo>
                  <a:cubicBezTo>
                    <a:pt x="375" y="149"/>
                    <a:pt x="375" y="149"/>
                    <a:pt x="375" y="141"/>
                  </a:cubicBezTo>
                  <a:cubicBezTo>
                    <a:pt x="382" y="141"/>
                    <a:pt x="382" y="141"/>
                    <a:pt x="382" y="141"/>
                  </a:cubicBezTo>
                  <a:cubicBezTo>
                    <a:pt x="382" y="141"/>
                    <a:pt x="382" y="141"/>
                    <a:pt x="382" y="134"/>
                  </a:cubicBezTo>
                  <a:cubicBezTo>
                    <a:pt x="382" y="134"/>
                    <a:pt x="382" y="134"/>
                    <a:pt x="382" y="127"/>
                  </a:cubicBezTo>
                  <a:lnTo>
                    <a:pt x="382" y="134"/>
                  </a:lnTo>
                  <a:cubicBezTo>
                    <a:pt x="382" y="134"/>
                    <a:pt x="389" y="134"/>
                    <a:pt x="389" y="127"/>
                  </a:cubicBezTo>
                  <a:cubicBezTo>
                    <a:pt x="389" y="134"/>
                    <a:pt x="389" y="134"/>
                    <a:pt x="389" y="134"/>
                  </a:cubicBezTo>
                  <a:cubicBezTo>
                    <a:pt x="389" y="134"/>
                    <a:pt x="389" y="134"/>
                    <a:pt x="382" y="134"/>
                  </a:cubicBezTo>
                  <a:cubicBezTo>
                    <a:pt x="389" y="134"/>
                    <a:pt x="389" y="141"/>
                    <a:pt x="389" y="141"/>
                  </a:cubicBezTo>
                  <a:cubicBezTo>
                    <a:pt x="389" y="141"/>
                    <a:pt x="389" y="141"/>
                    <a:pt x="396" y="141"/>
                  </a:cubicBezTo>
                  <a:cubicBezTo>
                    <a:pt x="396" y="134"/>
                    <a:pt x="396" y="134"/>
                    <a:pt x="396" y="134"/>
                  </a:cubicBezTo>
                  <a:lnTo>
                    <a:pt x="403" y="134"/>
                  </a:lnTo>
                  <a:cubicBezTo>
                    <a:pt x="403" y="134"/>
                    <a:pt x="403" y="134"/>
                    <a:pt x="403" y="127"/>
                  </a:cubicBezTo>
                  <a:lnTo>
                    <a:pt x="403" y="134"/>
                  </a:lnTo>
                  <a:cubicBezTo>
                    <a:pt x="410" y="134"/>
                    <a:pt x="403" y="127"/>
                    <a:pt x="410" y="127"/>
                  </a:cubicBezTo>
                  <a:cubicBezTo>
                    <a:pt x="410" y="127"/>
                    <a:pt x="410" y="127"/>
                    <a:pt x="410" y="134"/>
                  </a:cubicBezTo>
                  <a:cubicBezTo>
                    <a:pt x="410" y="134"/>
                    <a:pt x="410" y="134"/>
                    <a:pt x="417" y="127"/>
                  </a:cubicBezTo>
                  <a:cubicBezTo>
                    <a:pt x="417" y="127"/>
                    <a:pt x="417" y="134"/>
                    <a:pt x="417" y="127"/>
                  </a:cubicBezTo>
                  <a:cubicBezTo>
                    <a:pt x="417" y="127"/>
                    <a:pt x="417" y="127"/>
                    <a:pt x="424" y="127"/>
                  </a:cubicBezTo>
                  <a:cubicBezTo>
                    <a:pt x="424" y="134"/>
                    <a:pt x="424" y="134"/>
                    <a:pt x="424" y="134"/>
                  </a:cubicBezTo>
                  <a:lnTo>
                    <a:pt x="424" y="127"/>
                  </a:lnTo>
                  <a:cubicBezTo>
                    <a:pt x="431" y="127"/>
                    <a:pt x="431" y="127"/>
                    <a:pt x="431" y="127"/>
                  </a:cubicBezTo>
                  <a:cubicBezTo>
                    <a:pt x="431" y="127"/>
                    <a:pt x="431" y="127"/>
                    <a:pt x="438" y="127"/>
                  </a:cubicBezTo>
                  <a:cubicBezTo>
                    <a:pt x="438" y="127"/>
                    <a:pt x="445" y="127"/>
                    <a:pt x="452" y="134"/>
                  </a:cubicBezTo>
                  <a:lnTo>
                    <a:pt x="452" y="127"/>
                  </a:lnTo>
                  <a:cubicBezTo>
                    <a:pt x="445" y="127"/>
                    <a:pt x="452" y="127"/>
                    <a:pt x="445" y="127"/>
                  </a:cubicBezTo>
                  <a:cubicBezTo>
                    <a:pt x="445" y="120"/>
                    <a:pt x="445" y="120"/>
                    <a:pt x="445" y="120"/>
                  </a:cubicBezTo>
                  <a:cubicBezTo>
                    <a:pt x="445" y="120"/>
                    <a:pt x="445" y="113"/>
                    <a:pt x="452" y="113"/>
                  </a:cubicBezTo>
                  <a:cubicBezTo>
                    <a:pt x="445" y="106"/>
                    <a:pt x="438" y="99"/>
                    <a:pt x="431" y="99"/>
                  </a:cubicBezTo>
                  <a:cubicBezTo>
                    <a:pt x="424" y="99"/>
                    <a:pt x="424" y="99"/>
                    <a:pt x="424" y="99"/>
                  </a:cubicBezTo>
                  <a:cubicBezTo>
                    <a:pt x="424" y="99"/>
                    <a:pt x="424" y="99"/>
                    <a:pt x="417" y="99"/>
                  </a:cubicBezTo>
                  <a:cubicBezTo>
                    <a:pt x="417" y="99"/>
                    <a:pt x="417" y="99"/>
                    <a:pt x="417" y="106"/>
                  </a:cubicBezTo>
                  <a:cubicBezTo>
                    <a:pt x="417" y="106"/>
                    <a:pt x="417" y="106"/>
                    <a:pt x="424" y="106"/>
                  </a:cubicBezTo>
                  <a:cubicBezTo>
                    <a:pt x="417" y="106"/>
                    <a:pt x="417" y="106"/>
                    <a:pt x="417" y="106"/>
                  </a:cubicBezTo>
                  <a:cubicBezTo>
                    <a:pt x="410" y="106"/>
                    <a:pt x="410" y="106"/>
                    <a:pt x="410" y="106"/>
                  </a:cubicBezTo>
                  <a:cubicBezTo>
                    <a:pt x="410" y="106"/>
                    <a:pt x="410" y="99"/>
                    <a:pt x="417" y="99"/>
                  </a:cubicBezTo>
                  <a:cubicBezTo>
                    <a:pt x="417" y="99"/>
                    <a:pt x="417" y="99"/>
                    <a:pt x="417" y="92"/>
                  </a:cubicBezTo>
                  <a:lnTo>
                    <a:pt x="417" y="99"/>
                  </a:lnTo>
                  <a:cubicBezTo>
                    <a:pt x="424" y="92"/>
                    <a:pt x="424" y="92"/>
                    <a:pt x="424" y="92"/>
                  </a:cubicBezTo>
                  <a:cubicBezTo>
                    <a:pt x="389" y="71"/>
                    <a:pt x="346" y="57"/>
                    <a:pt x="297" y="57"/>
                  </a:cubicBezTo>
                  <a:cubicBezTo>
                    <a:pt x="262" y="57"/>
                    <a:pt x="226" y="71"/>
                    <a:pt x="191" y="85"/>
                  </a:cubicBezTo>
                  <a:close/>
                  <a:moveTo>
                    <a:pt x="198" y="92"/>
                  </a:moveTo>
                  <a:lnTo>
                    <a:pt x="198" y="92"/>
                  </a:lnTo>
                  <a:close/>
                  <a:moveTo>
                    <a:pt x="410" y="233"/>
                  </a:moveTo>
                  <a:lnTo>
                    <a:pt x="410" y="233"/>
                  </a:lnTo>
                  <a:cubicBezTo>
                    <a:pt x="410" y="233"/>
                    <a:pt x="410" y="233"/>
                    <a:pt x="403" y="233"/>
                  </a:cubicBezTo>
                  <a:cubicBezTo>
                    <a:pt x="410" y="233"/>
                    <a:pt x="410" y="233"/>
                    <a:pt x="410" y="233"/>
                  </a:cubicBezTo>
                  <a:lnTo>
                    <a:pt x="403" y="233"/>
                  </a:lnTo>
                  <a:cubicBezTo>
                    <a:pt x="403" y="226"/>
                    <a:pt x="403" y="226"/>
                    <a:pt x="403" y="226"/>
                  </a:cubicBezTo>
                  <a:lnTo>
                    <a:pt x="403" y="219"/>
                  </a:lnTo>
                  <a:lnTo>
                    <a:pt x="410" y="226"/>
                  </a:lnTo>
                  <a:cubicBezTo>
                    <a:pt x="410" y="219"/>
                    <a:pt x="410" y="219"/>
                    <a:pt x="410" y="219"/>
                  </a:cubicBezTo>
                  <a:cubicBezTo>
                    <a:pt x="410" y="219"/>
                    <a:pt x="410" y="219"/>
                    <a:pt x="403" y="219"/>
                  </a:cubicBezTo>
                  <a:cubicBezTo>
                    <a:pt x="403" y="219"/>
                    <a:pt x="403" y="219"/>
                    <a:pt x="396" y="219"/>
                  </a:cubicBezTo>
                  <a:lnTo>
                    <a:pt x="389" y="226"/>
                  </a:lnTo>
                  <a:lnTo>
                    <a:pt x="396" y="226"/>
                  </a:lnTo>
                  <a:cubicBezTo>
                    <a:pt x="396" y="226"/>
                    <a:pt x="389" y="233"/>
                    <a:pt x="396" y="233"/>
                  </a:cubicBezTo>
                  <a:cubicBezTo>
                    <a:pt x="396" y="233"/>
                    <a:pt x="396" y="233"/>
                    <a:pt x="396" y="240"/>
                  </a:cubicBezTo>
                  <a:lnTo>
                    <a:pt x="403" y="240"/>
                  </a:lnTo>
                  <a:cubicBezTo>
                    <a:pt x="396" y="240"/>
                    <a:pt x="396" y="240"/>
                    <a:pt x="396" y="240"/>
                  </a:cubicBezTo>
                  <a:cubicBezTo>
                    <a:pt x="396" y="247"/>
                    <a:pt x="396" y="247"/>
                    <a:pt x="396" y="247"/>
                  </a:cubicBezTo>
                  <a:cubicBezTo>
                    <a:pt x="396" y="247"/>
                    <a:pt x="396" y="247"/>
                    <a:pt x="403" y="247"/>
                  </a:cubicBezTo>
                  <a:cubicBezTo>
                    <a:pt x="403" y="254"/>
                    <a:pt x="403" y="254"/>
                    <a:pt x="410" y="254"/>
                  </a:cubicBezTo>
                  <a:cubicBezTo>
                    <a:pt x="410" y="247"/>
                    <a:pt x="410" y="247"/>
                    <a:pt x="410" y="247"/>
                  </a:cubicBezTo>
                  <a:cubicBezTo>
                    <a:pt x="410" y="240"/>
                    <a:pt x="410" y="240"/>
                    <a:pt x="410" y="240"/>
                  </a:cubicBezTo>
                  <a:cubicBezTo>
                    <a:pt x="410" y="233"/>
                    <a:pt x="410" y="233"/>
                    <a:pt x="410" y="233"/>
                  </a:cubicBezTo>
                  <a:cubicBezTo>
                    <a:pt x="410" y="233"/>
                    <a:pt x="410" y="233"/>
                    <a:pt x="410" y="240"/>
                  </a:cubicBezTo>
                  <a:cubicBezTo>
                    <a:pt x="410" y="233"/>
                    <a:pt x="410" y="233"/>
                    <a:pt x="410" y="233"/>
                  </a:cubicBezTo>
                  <a:close/>
                  <a:moveTo>
                    <a:pt x="332" y="233"/>
                  </a:moveTo>
                  <a:lnTo>
                    <a:pt x="332" y="233"/>
                  </a:lnTo>
                  <a:close/>
                  <a:moveTo>
                    <a:pt x="417" y="106"/>
                  </a:moveTo>
                  <a:lnTo>
                    <a:pt x="417" y="106"/>
                  </a:lnTo>
                  <a:cubicBezTo>
                    <a:pt x="417" y="113"/>
                    <a:pt x="417" y="106"/>
                    <a:pt x="417" y="113"/>
                  </a:cubicBezTo>
                  <a:lnTo>
                    <a:pt x="417" y="120"/>
                  </a:lnTo>
                  <a:cubicBezTo>
                    <a:pt x="417" y="120"/>
                    <a:pt x="417" y="120"/>
                    <a:pt x="410" y="120"/>
                  </a:cubicBezTo>
                  <a:lnTo>
                    <a:pt x="410" y="113"/>
                  </a:lnTo>
                  <a:cubicBezTo>
                    <a:pt x="403" y="113"/>
                    <a:pt x="403" y="113"/>
                    <a:pt x="403" y="113"/>
                  </a:cubicBezTo>
                  <a:cubicBezTo>
                    <a:pt x="410" y="113"/>
                    <a:pt x="410" y="113"/>
                    <a:pt x="410" y="113"/>
                  </a:cubicBezTo>
                  <a:cubicBezTo>
                    <a:pt x="410" y="113"/>
                    <a:pt x="410" y="113"/>
                    <a:pt x="403" y="106"/>
                  </a:cubicBezTo>
                  <a:lnTo>
                    <a:pt x="410" y="106"/>
                  </a:lnTo>
                  <a:lnTo>
                    <a:pt x="417" y="106"/>
                  </a:lnTo>
                  <a:close/>
                  <a:moveTo>
                    <a:pt x="332" y="71"/>
                  </a:moveTo>
                  <a:lnTo>
                    <a:pt x="332" y="71"/>
                  </a:lnTo>
                  <a:cubicBezTo>
                    <a:pt x="325" y="71"/>
                    <a:pt x="325" y="71"/>
                    <a:pt x="325" y="71"/>
                  </a:cubicBezTo>
                  <a:cubicBezTo>
                    <a:pt x="325" y="71"/>
                    <a:pt x="325" y="71"/>
                    <a:pt x="318" y="71"/>
                  </a:cubicBezTo>
                  <a:cubicBezTo>
                    <a:pt x="318" y="71"/>
                    <a:pt x="318" y="71"/>
                    <a:pt x="325" y="71"/>
                  </a:cubicBezTo>
                  <a:cubicBezTo>
                    <a:pt x="318" y="71"/>
                    <a:pt x="311" y="71"/>
                    <a:pt x="311" y="71"/>
                  </a:cubicBezTo>
                  <a:cubicBezTo>
                    <a:pt x="311" y="71"/>
                    <a:pt x="311" y="71"/>
                    <a:pt x="311" y="64"/>
                  </a:cubicBezTo>
                  <a:cubicBezTo>
                    <a:pt x="318" y="64"/>
                    <a:pt x="318" y="64"/>
                    <a:pt x="318" y="64"/>
                  </a:cubicBezTo>
                  <a:cubicBezTo>
                    <a:pt x="318" y="71"/>
                    <a:pt x="318" y="64"/>
                    <a:pt x="325" y="71"/>
                  </a:cubicBezTo>
                  <a:lnTo>
                    <a:pt x="325" y="64"/>
                  </a:lnTo>
                  <a:cubicBezTo>
                    <a:pt x="325" y="64"/>
                    <a:pt x="325" y="64"/>
                    <a:pt x="325" y="71"/>
                  </a:cubicBezTo>
                  <a:cubicBezTo>
                    <a:pt x="325" y="64"/>
                    <a:pt x="325" y="64"/>
                    <a:pt x="332" y="64"/>
                  </a:cubicBezTo>
                  <a:cubicBezTo>
                    <a:pt x="332" y="64"/>
                    <a:pt x="332" y="71"/>
                    <a:pt x="339" y="71"/>
                  </a:cubicBezTo>
                  <a:cubicBezTo>
                    <a:pt x="332" y="71"/>
                    <a:pt x="332" y="71"/>
                    <a:pt x="332" y="71"/>
                  </a:cubicBezTo>
                  <a:close/>
                  <a:moveTo>
                    <a:pt x="311" y="71"/>
                  </a:moveTo>
                  <a:lnTo>
                    <a:pt x="311" y="71"/>
                  </a:lnTo>
                  <a:cubicBezTo>
                    <a:pt x="318" y="71"/>
                    <a:pt x="318" y="71"/>
                    <a:pt x="318" y="71"/>
                  </a:cubicBezTo>
                  <a:lnTo>
                    <a:pt x="318" y="78"/>
                  </a:lnTo>
                  <a:cubicBezTo>
                    <a:pt x="311" y="78"/>
                    <a:pt x="311" y="78"/>
                    <a:pt x="311" y="78"/>
                  </a:cubicBezTo>
                  <a:cubicBezTo>
                    <a:pt x="311" y="85"/>
                    <a:pt x="311" y="85"/>
                    <a:pt x="311" y="85"/>
                  </a:cubicBezTo>
                  <a:cubicBezTo>
                    <a:pt x="304" y="85"/>
                    <a:pt x="304" y="85"/>
                    <a:pt x="304" y="85"/>
                  </a:cubicBezTo>
                  <a:cubicBezTo>
                    <a:pt x="304" y="85"/>
                    <a:pt x="304" y="85"/>
                    <a:pt x="311" y="85"/>
                  </a:cubicBezTo>
                  <a:cubicBezTo>
                    <a:pt x="304" y="85"/>
                    <a:pt x="304" y="78"/>
                    <a:pt x="304" y="78"/>
                  </a:cubicBezTo>
                  <a:lnTo>
                    <a:pt x="304" y="85"/>
                  </a:lnTo>
                  <a:cubicBezTo>
                    <a:pt x="297" y="85"/>
                    <a:pt x="297" y="78"/>
                    <a:pt x="297" y="78"/>
                  </a:cubicBezTo>
                  <a:cubicBezTo>
                    <a:pt x="304" y="78"/>
                    <a:pt x="304" y="78"/>
                    <a:pt x="304" y="78"/>
                  </a:cubicBezTo>
                  <a:cubicBezTo>
                    <a:pt x="304" y="78"/>
                    <a:pt x="304" y="78"/>
                    <a:pt x="297" y="78"/>
                  </a:cubicBezTo>
                  <a:cubicBezTo>
                    <a:pt x="297" y="78"/>
                    <a:pt x="297" y="78"/>
                    <a:pt x="297" y="71"/>
                  </a:cubicBezTo>
                  <a:cubicBezTo>
                    <a:pt x="297" y="71"/>
                    <a:pt x="297" y="71"/>
                    <a:pt x="290" y="71"/>
                  </a:cubicBezTo>
                  <a:cubicBezTo>
                    <a:pt x="290" y="71"/>
                    <a:pt x="290" y="71"/>
                    <a:pt x="297" y="71"/>
                  </a:cubicBezTo>
                  <a:cubicBezTo>
                    <a:pt x="297" y="71"/>
                    <a:pt x="297" y="71"/>
                    <a:pt x="304" y="71"/>
                  </a:cubicBezTo>
                  <a:lnTo>
                    <a:pt x="311" y="71"/>
                  </a:lnTo>
                  <a:close/>
                  <a:moveTo>
                    <a:pt x="262" y="205"/>
                  </a:moveTo>
                  <a:lnTo>
                    <a:pt x="262" y="205"/>
                  </a:lnTo>
                  <a:lnTo>
                    <a:pt x="269" y="205"/>
                  </a:lnTo>
                  <a:cubicBezTo>
                    <a:pt x="262" y="205"/>
                    <a:pt x="262" y="205"/>
                    <a:pt x="262" y="205"/>
                  </a:cubicBezTo>
                  <a:cubicBezTo>
                    <a:pt x="255" y="205"/>
                    <a:pt x="255" y="205"/>
                    <a:pt x="255" y="205"/>
                  </a:cubicBezTo>
                  <a:cubicBezTo>
                    <a:pt x="255" y="205"/>
                    <a:pt x="255" y="205"/>
                    <a:pt x="248" y="205"/>
                  </a:cubicBezTo>
                  <a:cubicBezTo>
                    <a:pt x="255" y="205"/>
                    <a:pt x="255" y="205"/>
                    <a:pt x="255" y="205"/>
                  </a:cubicBezTo>
                  <a:lnTo>
                    <a:pt x="255" y="198"/>
                  </a:lnTo>
                  <a:lnTo>
                    <a:pt x="255" y="205"/>
                  </a:lnTo>
                  <a:cubicBezTo>
                    <a:pt x="255" y="198"/>
                    <a:pt x="248" y="198"/>
                    <a:pt x="248" y="198"/>
                  </a:cubicBezTo>
                  <a:lnTo>
                    <a:pt x="255" y="198"/>
                  </a:lnTo>
                  <a:cubicBezTo>
                    <a:pt x="255" y="191"/>
                    <a:pt x="255" y="191"/>
                    <a:pt x="255" y="191"/>
                  </a:cubicBezTo>
                  <a:cubicBezTo>
                    <a:pt x="255" y="191"/>
                    <a:pt x="255" y="191"/>
                    <a:pt x="248" y="191"/>
                  </a:cubicBezTo>
                  <a:lnTo>
                    <a:pt x="248" y="184"/>
                  </a:lnTo>
                  <a:cubicBezTo>
                    <a:pt x="248" y="177"/>
                    <a:pt x="248" y="177"/>
                    <a:pt x="248" y="177"/>
                  </a:cubicBezTo>
                  <a:lnTo>
                    <a:pt x="255" y="177"/>
                  </a:lnTo>
                  <a:lnTo>
                    <a:pt x="248" y="177"/>
                  </a:lnTo>
                  <a:cubicBezTo>
                    <a:pt x="255" y="177"/>
                    <a:pt x="255" y="177"/>
                    <a:pt x="255" y="177"/>
                  </a:cubicBezTo>
                  <a:cubicBezTo>
                    <a:pt x="255" y="184"/>
                    <a:pt x="255" y="184"/>
                    <a:pt x="255" y="184"/>
                  </a:cubicBezTo>
                  <a:cubicBezTo>
                    <a:pt x="255" y="191"/>
                    <a:pt x="255" y="191"/>
                    <a:pt x="255" y="191"/>
                  </a:cubicBezTo>
                  <a:cubicBezTo>
                    <a:pt x="262" y="191"/>
                    <a:pt x="262" y="191"/>
                    <a:pt x="262" y="191"/>
                  </a:cubicBezTo>
                  <a:cubicBezTo>
                    <a:pt x="262" y="198"/>
                    <a:pt x="262" y="198"/>
                    <a:pt x="262" y="198"/>
                  </a:cubicBezTo>
                  <a:lnTo>
                    <a:pt x="269" y="198"/>
                  </a:lnTo>
                  <a:cubicBezTo>
                    <a:pt x="269" y="198"/>
                    <a:pt x="262" y="198"/>
                    <a:pt x="262" y="205"/>
                  </a:cubicBezTo>
                  <a:close/>
                  <a:moveTo>
                    <a:pt x="248" y="184"/>
                  </a:moveTo>
                  <a:lnTo>
                    <a:pt x="248" y="184"/>
                  </a:lnTo>
                  <a:close/>
                  <a:moveTo>
                    <a:pt x="248" y="191"/>
                  </a:moveTo>
                  <a:lnTo>
                    <a:pt x="248" y="191"/>
                  </a:lnTo>
                  <a:cubicBezTo>
                    <a:pt x="248" y="191"/>
                    <a:pt x="248" y="191"/>
                    <a:pt x="240" y="191"/>
                  </a:cubicBezTo>
                  <a:cubicBezTo>
                    <a:pt x="248" y="191"/>
                    <a:pt x="248" y="198"/>
                    <a:pt x="248" y="198"/>
                  </a:cubicBezTo>
                  <a:cubicBezTo>
                    <a:pt x="240" y="198"/>
                    <a:pt x="240" y="198"/>
                    <a:pt x="240" y="198"/>
                  </a:cubicBezTo>
                  <a:cubicBezTo>
                    <a:pt x="233" y="198"/>
                    <a:pt x="233" y="205"/>
                    <a:pt x="233" y="205"/>
                  </a:cubicBezTo>
                  <a:cubicBezTo>
                    <a:pt x="233" y="198"/>
                    <a:pt x="233" y="198"/>
                    <a:pt x="233" y="198"/>
                  </a:cubicBezTo>
                  <a:cubicBezTo>
                    <a:pt x="233" y="198"/>
                    <a:pt x="233" y="198"/>
                    <a:pt x="240" y="198"/>
                  </a:cubicBezTo>
                  <a:cubicBezTo>
                    <a:pt x="233" y="198"/>
                    <a:pt x="233" y="198"/>
                    <a:pt x="233" y="191"/>
                  </a:cubicBezTo>
                  <a:cubicBezTo>
                    <a:pt x="233" y="191"/>
                    <a:pt x="233" y="191"/>
                    <a:pt x="240" y="191"/>
                  </a:cubicBezTo>
                  <a:cubicBezTo>
                    <a:pt x="240" y="191"/>
                    <a:pt x="240" y="191"/>
                    <a:pt x="240" y="184"/>
                  </a:cubicBezTo>
                  <a:cubicBezTo>
                    <a:pt x="240" y="191"/>
                    <a:pt x="240" y="191"/>
                    <a:pt x="240" y="191"/>
                  </a:cubicBezTo>
                  <a:cubicBezTo>
                    <a:pt x="240" y="191"/>
                    <a:pt x="248" y="184"/>
                    <a:pt x="248" y="191"/>
                  </a:cubicBezTo>
                  <a:close/>
                  <a:moveTo>
                    <a:pt x="233" y="269"/>
                  </a:moveTo>
                  <a:lnTo>
                    <a:pt x="233" y="269"/>
                  </a:lnTo>
                  <a:lnTo>
                    <a:pt x="233" y="262"/>
                  </a:lnTo>
                  <a:lnTo>
                    <a:pt x="240" y="262"/>
                  </a:lnTo>
                  <a:lnTo>
                    <a:pt x="248" y="254"/>
                  </a:lnTo>
                  <a:lnTo>
                    <a:pt x="255" y="254"/>
                  </a:lnTo>
                  <a:cubicBezTo>
                    <a:pt x="255" y="254"/>
                    <a:pt x="255" y="254"/>
                    <a:pt x="262" y="254"/>
                  </a:cubicBezTo>
                  <a:lnTo>
                    <a:pt x="269" y="254"/>
                  </a:lnTo>
                  <a:cubicBezTo>
                    <a:pt x="269" y="254"/>
                    <a:pt x="269" y="254"/>
                    <a:pt x="269" y="247"/>
                  </a:cubicBezTo>
                  <a:cubicBezTo>
                    <a:pt x="276" y="247"/>
                    <a:pt x="276" y="254"/>
                    <a:pt x="276" y="254"/>
                  </a:cubicBezTo>
                  <a:lnTo>
                    <a:pt x="276" y="247"/>
                  </a:lnTo>
                  <a:cubicBezTo>
                    <a:pt x="283" y="247"/>
                    <a:pt x="283" y="247"/>
                    <a:pt x="283" y="247"/>
                  </a:cubicBezTo>
                  <a:lnTo>
                    <a:pt x="283" y="254"/>
                  </a:lnTo>
                  <a:lnTo>
                    <a:pt x="290" y="247"/>
                  </a:lnTo>
                  <a:cubicBezTo>
                    <a:pt x="290" y="247"/>
                    <a:pt x="290" y="247"/>
                    <a:pt x="290" y="254"/>
                  </a:cubicBezTo>
                  <a:cubicBezTo>
                    <a:pt x="290" y="247"/>
                    <a:pt x="290" y="247"/>
                    <a:pt x="290" y="247"/>
                  </a:cubicBezTo>
                  <a:cubicBezTo>
                    <a:pt x="290" y="254"/>
                    <a:pt x="290" y="254"/>
                    <a:pt x="290" y="254"/>
                  </a:cubicBezTo>
                  <a:lnTo>
                    <a:pt x="290" y="262"/>
                  </a:lnTo>
                  <a:cubicBezTo>
                    <a:pt x="297" y="262"/>
                    <a:pt x="297" y="262"/>
                    <a:pt x="297" y="262"/>
                  </a:cubicBezTo>
                  <a:cubicBezTo>
                    <a:pt x="297" y="262"/>
                    <a:pt x="297" y="262"/>
                    <a:pt x="304" y="262"/>
                  </a:cubicBezTo>
                  <a:cubicBezTo>
                    <a:pt x="304" y="269"/>
                    <a:pt x="304" y="269"/>
                    <a:pt x="304" y="269"/>
                  </a:cubicBezTo>
                  <a:lnTo>
                    <a:pt x="311" y="269"/>
                  </a:lnTo>
                  <a:lnTo>
                    <a:pt x="318" y="269"/>
                  </a:lnTo>
                  <a:cubicBezTo>
                    <a:pt x="318" y="262"/>
                    <a:pt x="318" y="262"/>
                    <a:pt x="325" y="262"/>
                  </a:cubicBezTo>
                  <a:lnTo>
                    <a:pt x="325" y="269"/>
                  </a:lnTo>
                  <a:cubicBezTo>
                    <a:pt x="332" y="269"/>
                    <a:pt x="332" y="269"/>
                    <a:pt x="332" y="269"/>
                  </a:cubicBezTo>
                  <a:lnTo>
                    <a:pt x="339" y="269"/>
                  </a:lnTo>
                  <a:cubicBezTo>
                    <a:pt x="339" y="269"/>
                    <a:pt x="339" y="269"/>
                    <a:pt x="346" y="269"/>
                  </a:cubicBezTo>
                  <a:cubicBezTo>
                    <a:pt x="353" y="269"/>
                    <a:pt x="353" y="269"/>
                    <a:pt x="353" y="269"/>
                  </a:cubicBezTo>
                  <a:cubicBezTo>
                    <a:pt x="353" y="269"/>
                    <a:pt x="353" y="269"/>
                    <a:pt x="361" y="276"/>
                  </a:cubicBezTo>
                  <a:cubicBezTo>
                    <a:pt x="353" y="276"/>
                    <a:pt x="353" y="276"/>
                    <a:pt x="353" y="276"/>
                  </a:cubicBezTo>
                  <a:cubicBezTo>
                    <a:pt x="353" y="283"/>
                    <a:pt x="353" y="283"/>
                    <a:pt x="353" y="283"/>
                  </a:cubicBezTo>
                  <a:lnTo>
                    <a:pt x="361" y="290"/>
                  </a:lnTo>
                  <a:lnTo>
                    <a:pt x="361" y="297"/>
                  </a:lnTo>
                  <a:cubicBezTo>
                    <a:pt x="368" y="297"/>
                    <a:pt x="361" y="304"/>
                    <a:pt x="368" y="304"/>
                  </a:cubicBezTo>
                  <a:cubicBezTo>
                    <a:pt x="368" y="311"/>
                    <a:pt x="368" y="311"/>
                    <a:pt x="375" y="318"/>
                  </a:cubicBezTo>
                  <a:lnTo>
                    <a:pt x="375" y="311"/>
                  </a:lnTo>
                  <a:lnTo>
                    <a:pt x="375" y="318"/>
                  </a:lnTo>
                  <a:cubicBezTo>
                    <a:pt x="375" y="318"/>
                    <a:pt x="375" y="318"/>
                    <a:pt x="382" y="318"/>
                  </a:cubicBezTo>
                  <a:lnTo>
                    <a:pt x="382" y="325"/>
                  </a:lnTo>
                  <a:cubicBezTo>
                    <a:pt x="389" y="325"/>
                    <a:pt x="389" y="325"/>
                    <a:pt x="389" y="325"/>
                  </a:cubicBezTo>
                  <a:cubicBezTo>
                    <a:pt x="396" y="325"/>
                    <a:pt x="396" y="325"/>
                    <a:pt x="396" y="325"/>
                  </a:cubicBezTo>
                  <a:lnTo>
                    <a:pt x="403" y="325"/>
                  </a:lnTo>
                  <a:cubicBezTo>
                    <a:pt x="403" y="325"/>
                    <a:pt x="403" y="325"/>
                    <a:pt x="403" y="332"/>
                  </a:cubicBezTo>
                  <a:lnTo>
                    <a:pt x="396" y="332"/>
                  </a:lnTo>
                  <a:cubicBezTo>
                    <a:pt x="396" y="332"/>
                    <a:pt x="396" y="332"/>
                    <a:pt x="396" y="339"/>
                  </a:cubicBezTo>
                  <a:cubicBezTo>
                    <a:pt x="396" y="347"/>
                    <a:pt x="396" y="347"/>
                    <a:pt x="389" y="347"/>
                  </a:cubicBezTo>
                  <a:cubicBezTo>
                    <a:pt x="389" y="347"/>
                    <a:pt x="389" y="347"/>
                    <a:pt x="389" y="354"/>
                  </a:cubicBezTo>
                  <a:lnTo>
                    <a:pt x="382" y="354"/>
                  </a:lnTo>
                  <a:cubicBezTo>
                    <a:pt x="382" y="361"/>
                    <a:pt x="375" y="361"/>
                    <a:pt x="375" y="361"/>
                  </a:cubicBezTo>
                  <a:cubicBezTo>
                    <a:pt x="375" y="368"/>
                    <a:pt x="375" y="368"/>
                    <a:pt x="375" y="368"/>
                  </a:cubicBezTo>
                  <a:lnTo>
                    <a:pt x="368" y="368"/>
                  </a:lnTo>
                  <a:lnTo>
                    <a:pt x="368" y="375"/>
                  </a:lnTo>
                  <a:cubicBezTo>
                    <a:pt x="368" y="375"/>
                    <a:pt x="368" y="375"/>
                    <a:pt x="368" y="382"/>
                  </a:cubicBezTo>
                  <a:cubicBezTo>
                    <a:pt x="375" y="389"/>
                    <a:pt x="375" y="389"/>
                    <a:pt x="375" y="389"/>
                  </a:cubicBezTo>
                  <a:cubicBezTo>
                    <a:pt x="375" y="396"/>
                    <a:pt x="375" y="396"/>
                    <a:pt x="375" y="396"/>
                  </a:cubicBezTo>
                  <a:lnTo>
                    <a:pt x="375" y="403"/>
                  </a:lnTo>
                  <a:cubicBezTo>
                    <a:pt x="375" y="403"/>
                    <a:pt x="375" y="403"/>
                    <a:pt x="368" y="403"/>
                  </a:cubicBezTo>
                  <a:cubicBezTo>
                    <a:pt x="361" y="410"/>
                    <a:pt x="361" y="410"/>
                    <a:pt x="361" y="410"/>
                  </a:cubicBezTo>
                  <a:lnTo>
                    <a:pt x="361" y="417"/>
                  </a:lnTo>
                  <a:lnTo>
                    <a:pt x="361" y="424"/>
                  </a:lnTo>
                  <a:cubicBezTo>
                    <a:pt x="361" y="424"/>
                    <a:pt x="353" y="424"/>
                    <a:pt x="353" y="431"/>
                  </a:cubicBezTo>
                  <a:lnTo>
                    <a:pt x="353" y="438"/>
                  </a:lnTo>
                  <a:lnTo>
                    <a:pt x="346" y="438"/>
                  </a:lnTo>
                  <a:cubicBezTo>
                    <a:pt x="346" y="445"/>
                    <a:pt x="339" y="445"/>
                    <a:pt x="339" y="452"/>
                  </a:cubicBezTo>
                  <a:cubicBezTo>
                    <a:pt x="332" y="452"/>
                    <a:pt x="332" y="452"/>
                    <a:pt x="332" y="452"/>
                  </a:cubicBezTo>
                  <a:cubicBezTo>
                    <a:pt x="325" y="452"/>
                    <a:pt x="325" y="452"/>
                    <a:pt x="325" y="452"/>
                  </a:cubicBezTo>
                  <a:lnTo>
                    <a:pt x="318" y="452"/>
                  </a:lnTo>
                  <a:cubicBezTo>
                    <a:pt x="318" y="460"/>
                    <a:pt x="318" y="452"/>
                    <a:pt x="318" y="452"/>
                  </a:cubicBezTo>
                  <a:cubicBezTo>
                    <a:pt x="318" y="460"/>
                    <a:pt x="318" y="460"/>
                    <a:pt x="318" y="460"/>
                  </a:cubicBezTo>
                  <a:cubicBezTo>
                    <a:pt x="311" y="460"/>
                    <a:pt x="311" y="452"/>
                    <a:pt x="311" y="452"/>
                  </a:cubicBezTo>
                  <a:cubicBezTo>
                    <a:pt x="311" y="445"/>
                    <a:pt x="311" y="445"/>
                    <a:pt x="311" y="445"/>
                  </a:cubicBezTo>
                  <a:cubicBezTo>
                    <a:pt x="311" y="445"/>
                    <a:pt x="311" y="438"/>
                    <a:pt x="304" y="438"/>
                  </a:cubicBezTo>
                  <a:cubicBezTo>
                    <a:pt x="304" y="431"/>
                    <a:pt x="304" y="431"/>
                    <a:pt x="304" y="431"/>
                  </a:cubicBezTo>
                  <a:cubicBezTo>
                    <a:pt x="304" y="431"/>
                    <a:pt x="304" y="431"/>
                    <a:pt x="304" y="424"/>
                  </a:cubicBezTo>
                  <a:cubicBezTo>
                    <a:pt x="304" y="417"/>
                    <a:pt x="297" y="417"/>
                    <a:pt x="297" y="417"/>
                  </a:cubicBezTo>
                  <a:lnTo>
                    <a:pt x="297" y="410"/>
                  </a:lnTo>
                  <a:cubicBezTo>
                    <a:pt x="297" y="403"/>
                    <a:pt x="297" y="403"/>
                    <a:pt x="297" y="403"/>
                  </a:cubicBezTo>
                  <a:lnTo>
                    <a:pt x="297" y="396"/>
                  </a:lnTo>
                  <a:cubicBezTo>
                    <a:pt x="297" y="389"/>
                    <a:pt x="297" y="389"/>
                    <a:pt x="297" y="389"/>
                  </a:cubicBezTo>
                  <a:cubicBezTo>
                    <a:pt x="297" y="382"/>
                    <a:pt x="297" y="382"/>
                    <a:pt x="297" y="382"/>
                  </a:cubicBezTo>
                  <a:cubicBezTo>
                    <a:pt x="297" y="382"/>
                    <a:pt x="297" y="382"/>
                    <a:pt x="297" y="375"/>
                  </a:cubicBezTo>
                  <a:lnTo>
                    <a:pt x="297" y="368"/>
                  </a:lnTo>
                  <a:cubicBezTo>
                    <a:pt x="290" y="368"/>
                    <a:pt x="290" y="368"/>
                    <a:pt x="290" y="368"/>
                  </a:cubicBezTo>
                  <a:cubicBezTo>
                    <a:pt x="290" y="361"/>
                    <a:pt x="290" y="361"/>
                    <a:pt x="290" y="361"/>
                  </a:cubicBezTo>
                  <a:cubicBezTo>
                    <a:pt x="283" y="361"/>
                    <a:pt x="283" y="361"/>
                    <a:pt x="283" y="361"/>
                  </a:cubicBezTo>
                  <a:cubicBezTo>
                    <a:pt x="290" y="361"/>
                    <a:pt x="290" y="361"/>
                    <a:pt x="290" y="354"/>
                  </a:cubicBezTo>
                  <a:lnTo>
                    <a:pt x="290" y="347"/>
                  </a:lnTo>
                  <a:cubicBezTo>
                    <a:pt x="283" y="347"/>
                    <a:pt x="290" y="347"/>
                    <a:pt x="283" y="347"/>
                  </a:cubicBezTo>
                  <a:cubicBezTo>
                    <a:pt x="283" y="347"/>
                    <a:pt x="276" y="347"/>
                    <a:pt x="276" y="339"/>
                  </a:cubicBezTo>
                  <a:cubicBezTo>
                    <a:pt x="276" y="339"/>
                    <a:pt x="276" y="339"/>
                    <a:pt x="269" y="339"/>
                  </a:cubicBezTo>
                  <a:cubicBezTo>
                    <a:pt x="262" y="339"/>
                    <a:pt x="262" y="339"/>
                    <a:pt x="262" y="339"/>
                  </a:cubicBezTo>
                  <a:lnTo>
                    <a:pt x="255" y="347"/>
                  </a:lnTo>
                  <a:lnTo>
                    <a:pt x="255" y="339"/>
                  </a:lnTo>
                  <a:cubicBezTo>
                    <a:pt x="255" y="339"/>
                    <a:pt x="255" y="339"/>
                    <a:pt x="255" y="347"/>
                  </a:cubicBezTo>
                  <a:cubicBezTo>
                    <a:pt x="255" y="347"/>
                    <a:pt x="255" y="339"/>
                    <a:pt x="248" y="339"/>
                  </a:cubicBezTo>
                  <a:cubicBezTo>
                    <a:pt x="248" y="347"/>
                    <a:pt x="248" y="347"/>
                    <a:pt x="248" y="347"/>
                  </a:cubicBezTo>
                  <a:cubicBezTo>
                    <a:pt x="240" y="347"/>
                    <a:pt x="240" y="347"/>
                    <a:pt x="240" y="347"/>
                  </a:cubicBezTo>
                  <a:cubicBezTo>
                    <a:pt x="233" y="339"/>
                    <a:pt x="233" y="339"/>
                    <a:pt x="233" y="339"/>
                  </a:cubicBezTo>
                  <a:cubicBezTo>
                    <a:pt x="226" y="339"/>
                    <a:pt x="226" y="339"/>
                    <a:pt x="226" y="339"/>
                  </a:cubicBezTo>
                  <a:cubicBezTo>
                    <a:pt x="226" y="332"/>
                    <a:pt x="226" y="332"/>
                    <a:pt x="226" y="332"/>
                  </a:cubicBezTo>
                  <a:cubicBezTo>
                    <a:pt x="226" y="332"/>
                    <a:pt x="219" y="332"/>
                    <a:pt x="219" y="325"/>
                  </a:cubicBezTo>
                  <a:cubicBezTo>
                    <a:pt x="219" y="325"/>
                    <a:pt x="219" y="325"/>
                    <a:pt x="212" y="325"/>
                  </a:cubicBezTo>
                  <a:cubicBezTo>
                    <a:pt x="212" y="318"/>
                    <a:pt x="212" y="318"/>
                    <a:pt x="212" y="318"/>
                  </a:cubicBezTo>
                  <a:cubicBezTo>
                    <a:pt x="219" y="318"/>
                    <a:pt x="219" y="318"/>
                    <a:pt x="219" y="318"/>
                  </a:cubicBezTo>
                  <a:cubicBezTo>
                    <a:pt x="212" y="318"/>
                    <a:pt x="212" y="318"/>
                    <a:pt x="212" y="318"/>
                  </a:cubicBezTo>
                  <a:lnTo>
                    <a:pt x="219" y="311"/>
                  </a:lnTo>
                  <a:lnTo>
                    <a:pt x="219" y="304"/>
                  </a:lnTo>
                  <a:cubicBezTo>
                    <a:pt x="219" y="304"/>
                    <a:pt x="219" y="297"/>
                    <a:pt x="212" y="297"/>
                  </a:cubicBezTo>
                  <a:cubicBezTo>
                    <a:pt x="219" y="297"/>
                    <a:pt x="219" y="297"/>
                    <a:pt x="219" y="297"/>
                  </a:cubicBezTo>
                  <a:cubicBezTo>
                    <a:pt x="219" y="290"/>
                    <a:pt x="219" y="290"/>
                    <a:pt x="219" y="290"/>
                  </a:cubicBezTo>
                  <a:cubicBezTo>
                    <a:pt x="219" y="283"/>
                    <a:pt x="219" y="283"/>
                    <a:pt x="219" y="283"/>
                  </a:cubicBezTo>
                  <a:lnTo>
                    <a:pt x="226" y="283"/>
                  </a:lnTo>
                  <a:lnTo>
                    <a:pt x="226" y="276"/>
                  </a:lnTo>
                  <a:cubicBezTo>
                    <a:pt x="233" y="276"/>
                    <a:pt x="233" y="276"/>
                    <a:pt x="233" y="276"/>
                  </a:cubicBezTo>
                  <a:cubicBezTo>
                    <a:pt x="233" y="269"/>
                    <a:pt x="233" y="269"/>
                    <a:pt x="233" y="269"/>
                  </a:cubicBezTo>
                  <a:close/>
                  <a:moveTo>
                    <a:pt x="219" y="149"/>
                  </a:moveTo>
                  <a:lnTo>
                    <a:pt x="219" y="149"/>
                  </a:lnTo>
                  <a:cubicBezTo>
                    <a:pt x="219" y="149"/>
                    <a:pt x="219" y="149"/>
                    <a:pt x="219" y="156"/>
                  </a:cubicBezTo>
                  <a:cubicBezTo>
                    <a:pt x="212" y="156"/>
                    <a:pt x="212" y="156"/>
                    <a:pt x="212" y="156"/>
                  </a:cubicBezTo>
                  <a:lnTo>
                    <a:pt x="205" y="156"/>
                  </a:lnTo>
                  <a:lnTo>
                    <a:pt x="198" y="156"/>
                  </a:lnTo>
                  <a:cubicBezTo>
                    <a:pt x="198" y="149"/>
                    <a:pt x="205" y="149"/>
                    <a:pt x="205" y="149"/>
                  </a:cubicBezTo>
                  <a:cubicBezTo>
                    <a:pt x="198" y="149"/>
                    <a:pt x="198" y="149"/>
                    <a:pt x="198" y="149"/>
                  </a:cubicBezTo>
                  <a:cubicBezTo>
                    <a:pt x="198" y="149"/>
                    <a:pt x="198" y="149"/>
                    <a:pt x="205" y="149"/>
                  </a:cubicBezTo>
                  <a:cubicBezTo>
                    <a:pt x="198" y="149"/>
                    <a:pt x="198" y="149"/>
                    <a:pt x="198" y="141"/>
                  </a:cubicBezTo>
                  <a:cubicBezTo>
                    <a:pt x="198" y="141"/>
                    <a:pt x="198" y="149"/>
                    <a:pt x="198" y="141"/>
                  </a:cubicBezTo>
                  <a:lnTo>
                    <a:pt x="205" y="141"/>
                  </a:lnTo>
                  <a:cubicBezTo>
                    <a:pt x="205" y="149"/>
                    <a:pt x="205" y="149"/>
                    <a:pt x="205" y="149"/>
                  </a:cubicBezTo>
                  <a:cubicBezTo>
                    <a:pt x="205" y="141"/>
                    <a:pt x="205" y="141"/>
                    <a:pt x="205" y="141"/>
                  </a:cubicBezTo>
                  <a:lnTo>
                    <a:pt x="212" y="141"/>
                  </a:lnTo>
                  <a:cubicBezTo>
                    <a:pt x="212" y="141"/>
                    <a:pt x="212" y="141"/>
                    <a:pt x="219" y="141"/>
                  </a:cubicBezTo>
                  <a:lnTo>
                    <a:pt x="226" y="141"/>
                  </a:lnTo>
                  <a:cubicBezTo>
                    <a:pt x="226" y="149"/>
                    <a:pt x="226" y="149"/>
                    <a:pt x="226" y="149"/>
                  </a:cubicBezTo>
                  <a:cubicBezTo>
                    <a:pt x="226" y="149"/>
                    <a:pt x="226" y="149"/>
                    <a:pt x="219" y="149"/>
                  </a:cubicBezTo>
                  <a:close/>
                  <a:moveTo>
                    <a:pt x="283" y="347"/>
                  </a:moveTo>
                  <a:lnTo>
                    <a:pt x="283" y="347"/>
                  </a:lnTo>
                  <a:close/>
                  <a:moveTo>
                    <a:pt x="382" y="417"/>
                  </a:moveTo>
                  <a:lnTo>
                    <a:pt x="382" y="417"/>
                  </a:lnTo>
                  <a:lnTo>
                    <a:pt x="382" y="410"/>
                  </a:lnTo>
                  <a:cubicBezTo>
                    <a:pt x="382" y="410"/>
                    <a:pt x="382" y="410"/>
                    <a:pt x="382" y="403"/>
                  </a:cubicBezTo>
                  <a:cubicBezTo>
                    <a:pt x="389" y="403"/>
                    <a:pt x="389" y="403"/>
                    <a:pt x="389" y="403"/>
                  </a:cubicBezTo>
                  <a:cubicBezTo>
                    <a:pt x="389" y="396"/>
                    <a:pt x="389" y="396"/>
                    <a:pt x="389" y="396"/>
                  </a:cubicBezTo>
                  <a:cubicBezTo>
                    <a:pt x="389" y="396"/>
                    <a:pt x="389" y="396"/>
                    <a:pt x="396" y="396"/>
                  </a:cubicBezTo>
                  <a:cubicBezTo>
                    <a:pt x="396" y="396"/>
                    <a:pt x="396" y="396"/>
                    <a:pt x="396" y="389"/>
                  </a:cubicBezTo>
                  <a:cubicBezTo>
                    <a:pt x="396" y="389"/>
                    <a:pt x="396" y="389"/>
                    <a:pt x="396" y="396"/>
                  </a:cubicBezTo>
                  <a:cubicBezTo>
                    <a:pt x="403" y="396"/>
                    <a:pt x="396" y="396"/>
                    <a:pt x="403" y="396"/>
                  </a:cubicBezTo>
                  <a:cubicBezTo>
                    <a:pt x="403" y="396"/>
                    <a:pt x="403" y="396"/>
                    <a:pt x="403" y="403"/>
                  </a:cubicBezTo>
                  <a:cubicBezTo>
                    <a:pt x="396" y="403"/>
                    <a:pt x="396" y="403"/>
                    <a:pt x="396" y="403"/>
                  </a:cubicBezTo>
                  <a:lnTo>
                    <a:pt x="396" y="410"/>
                  </a:lnTo>
                  <a:cubicBezTo>
                    <a:pt x="396" y="410"/>
                    <a:pt x="396" y="417"/>
                    <a:pt x="396" y="424"/>
                  </a:cubicBezTo>
                  <a:cubicBezTo>
                    <a:pt x="396" y="424"/>
                    <a:pt x="389" y="424"/>
                    <a:pt x="389" y="431"/>
                  </a:cubicBezTo>
                  <a:cubicBezTo>
                    <a:pt x="382" y="431"/>
                    <a:pt x="382" y="431"/>
                    <a:pt x="382" y="424"/>
                  </a:cubicBezTo>
                  <a:cubicBezTo>
                    <a:pt x="382" y="424"/>
                    <a:pt x="382" y="424"/>
                    <a:pt x="382" y="417"/>
                  </a:cubicBezTo>
                  <a:close/>
                  <a:moveTo>
                    <a:pt x="353" y="254"/>
                  </a:moveTo>
                  <a:lnTo>
                    <a:pt x="353" y="254"/>
                  </a:lnTo>
                  <a:close/>
                  <a:moveTo>
                    <a:pt x="332" y="254"/>
                  </a:moveTo>
                  <a:lnTo>
                    <a:pt x="332" y="254"/>
                  </a:lnTo>
                  <a:cubicBezTo>
                    <a:pt x="325" y="254"/>
                    <a:pt x="325" y="254"/>
                    <a:pt x="325" y="254"/>
                  </a:cubicBezTo>
                  <a:cubicBezTo>
                    <a:pt x="332" y="254"/>
                    <a:pt x="332" y="254"/>
                    <a:pt x="332" y="254"/>
                  </a:cubicBezTo>
                  <a:close/>
                  <a:moveTo>
                    <a:pt x="304" y="247"/>
                  </a:moveTo>
                  <a:lnTo>
                    <a:pt x="304" y="247"/>
                  </a:lnTo>
                  <a:lnTo>
                    <a:pt x="304" y="254"/>
                  </a:lnTo>
                  <a:cubicBezTo>
                    <a:pt x="304" y="247"/>
                    <a:pt x="297" y="247"/>
                    <a:pt x="297" y="247"/>
                  </a:cubicBezTo>
                  <a:lnTo>
                    <a:pt x="304" y="247"/>
                  </a:lnTo>
                  <a:close/>
                  <a:moveTo>
                    <a:pt x="290" y="240"/>
                  </a:moveTo>
                  <a:lnTo>
                    <a:pt x="290" y="240"/>
                  </a:lnTo>
                  <a:cubicBezTo>
                    <a:pt x="283" y="240"/>
                    <a:pt x="283" y="247"/>
                    <a:pt x="283" y="247"/>
                  </a:cubicBezTo>
                  <a:cubicBezTo>
                    <a:pt x="283" y="240"/>
                    <a:pt x="283" y="240"/>
                    <a:pt x="283" y="240"/>
                  </a:cubicBezTo>
                  <a:cubicBezTo>
                    <a:pt x="283" y="240"/>
                    <a:pt x="283" y="240"/>
                    <a:pt x="290" y="240"/>
                  </a:cubicBezTo>
                  <a:close/>
                  <a:moveTo>
                    <a:pt x="290" y="233"/>
                  </a:moveTo>
                  <a:lnTo>
                    <a:pt x="290" y="233"/>
                  </a:lnTo>
                  <a:cubicBezTo>
                    <a:pt x="283" y="233"/>
                    <a:pt x="283" y="233"/>
                    <a:pt x="283" y="233"/>
                  </a:cubicBezTo>
                  <a:lnTo>
                    <a:pt x="290" y="233"/>
                  </a:lnTo>
                  <a:close/>
                  <a:moveTo>
                    <a:pt x="205" y="106"/>
                  </a:moveTo>
                  <a:lnTo>
                    <a:pt x="205" y="106"/>
                  </a:lnTo>
                  <a:lnTo>
                    <a:pt x="198" y="106"/>
                  </a:lnTo>
                  <a:cubicBezTo>
                    <a:pt x="198" y="106"/>
                    <a:pt x="198" y="106"/>
                    <a:pt x="198" y="99"/>
                  </a:cubicBezTo>
                  <a:cubicBezTo>
                    <a:pt x="198" y="99"/>
                    <a:pt x="198" y="99"/>
                    <a:pt x="205" y="99"/>
                  </a:cubicBezTo>
                  <a:cubicBezTo>
                    <a:pt x="205" y="99"/>
                    <a:pt x="198" y="99"/>
                    <a:pt x="198" y="106"/>
                  </a:cubicBezTo>
                  <a:cubicBezTo>
                    <a:pt x="205" y="106"/>
                    <a:pt x="205" y="106"/>
                    <a:pt x="205" y="106"/>
                  </a:cubicBezTo>
                  <a:close/>
                  <a:moveTo>
                    <a:pt x="198" y="99"/>
                  </a:moveTo>
                  <a:lnTo>
                    <a:pt x="198" y="99"/>
                  </a:lnTo>
                  <a:close/>
                  <a:moveTo>
                    <a:pt x="191" y="99"/>
                  </a:moveTo>
                  <a:lnTo>
                    <a:pt x="191" y="99"/>
                  </a:lnTo>
                  <a:lnTo>
                    <a:pt x="198" y="99"/>
                  </a:lnTo>
                  <a:lnTo>
                    <a:pt x="191" y="99"/>
                  </a:lnTo>
                  <a:close/>
                  <a:moveTo>
                    <a:pt x="198" y="92"/>
                  </a:moveTo>
                  <a:lnTo>
                    <a:pt x="198" y="92"/>
                  </a:lnTo>
                  <a:lnTo>
                    <a:pt x="198" y="85"/>
                  </a:lnTo>
                  <a:lnTo>
                    <a:pt x="198" y="92"/>
                  </a:lnTo>
                  <a:close/>
                  <a:moveTo>
                    <a:pt x="198" y="92"/>
                  </a:moveTo>
                  <a:lnTo>
                    <a:pt x="198" y="92"/>
                  </a:lnTo>
                  <a:close/>
                  <a:moveTo>
                    <a:pt x="198" y="92"/>
                  </a:moveTo>
                  <a:lnTo>
                    <a:pt x="198" y="92"/>
                  </a:lnTo>
                  <a:close/>
                  <a:moveTo>
                    <a:pt x="198" y="92"/>
                  </a:moveTo>
                  <a:lnTo>
                    <a:pt x="198" y="92"/>
                  </a:lnTo>
                  <a:close/>
                  <a:moveTo>
                    <a:pt x="198" y="113"/>
                  </a:moveTo>
                  <a:lnTo>
                    <a:pt x="198" y="113"/>
                  </a:lnTo>
                  <a:close/>
                  <a:moveTo>
                    <a:pt x="155" y="177"/>
                  </a:moveTo>
                  <a:lnTo>
                    <a:pt x="155" y="177"/>
                  </a:lnTo>
                  <a:close/>
                  <a:moveTo>
                    <a:pt x="134" y="240"/>
                  </a:moveTo>
                  <a:lnTo>
                    <a:pt x="134" y="240"/>
                  </a:lnTo>
                  <a:cubicBezTo>
                    <a:pt x="134" y="233"/>
                    <a:pt x="134" y="233"/>
                    <a:pt x="134" y="233"/>
                  </a:cubicBezTo>
                  <a:lnTo>
                    <a:pt x="134" y="240"/>
                  </a:lnTo>
                  <a:lnTo>
                    <a:pt x="134" y="233"/>
                  </a:lnTo>
                  <a:cubicBezTo>
                    <a:pt x="127" y="233"/>
                    <a:pt x="127" y="233"/>
                    <a:pt x="127" y="233"/>
                  </a:cubicBezTo>
                  <a:lnTo>
                    <a:pt x="120" y="233"/>
                  </a:lnTo>
                  <a:lnTo>
                    <a:pt x="127" y="233"/>
                  </a:lnTo>
                  <a:cubicBezTo>
                    <a:pt x="127" y="226"/>
                    <a:pt x="127" y="226"/>
                    <a:pt x="127" y="226"/>
                  </a:cubicBezTo>
                  <a:cubicBezTo>
                    <a:pt x="127" y="226"/>
                    <a:pt x="127" y="226"/>
                    <a:pt x="127" y="219"/>
                  </a:cubicBezTo>
                  <a:lnTo>
                    <a:pt x="134" y="219"/>
                  </a:lnTo>
                  <a:cubicBezTo>
                    <a:pt x="134" y="226"/>
                    <a:pt x="127" y="226"/>
                    <a:pt x="127" y="226"/>
                  </a:cubicBezTo>
                  <a:cubicBezTo>
                    <a:pt x="127" y="226"/>
                    <a:pt x="127" y="226"/>
                    <a:pt x="134" y="226"/>
                  </a:cubicBezTo>
                  <a:cubicBezTo>
                    <a:pt x="134" y="226"/>
                    <a:pt x="134" y="233"/>
                    <a:pt x="134" y="226"/>
                  </a:cubicBezTo>
                  <a:cubicBezTo>
                    <a:pt x="134" y="226"/>
                    <a:pt x="134" y="226"/>
                    <a:pt x="141" y="226"/>
                  </a:cubicBezTo>
                  <a:cubicBezTo>
                    <a:pt x="134" y="233"/>
                    <a:pt x="134" y="233"/>
                    <a:pt x="134" y="233"/>
                  </a:cubicBezTo>
                  <a:lnTo>
                    <a:pt x="141" y="233"/>
                  </a:lnTo>
                  <a:cubicBezTo>
                    <a:pt x="141" y="233"/>
                    <a:pt x="141" y="233"/>
                    <a:pt x="134" y="233"/>
                  </a:cubicBezTo>
                  <a:cubicBezTo>
                    <a:pt x="141" y="233"/>
                    <a:pt x="141" y="233"/>
                    <a:pt x="141" y="233"/>
                  </a:cubicBezTo>
                  <a:lnTo>
                    <a:pt x="141" y="240"/>
                  </a:lnTo>
                  <a:cubicBezTo>
                    <a:pt x="141" y="240"/>
                    <a:pt x="141" y="240"/>
                    <a:pt x="134" y="240"/>
                  </a:cubicBezTo>
                  <a:close/>
                  <a:moveTo>
                    <a:pt x="134" y="396"/>
                  </a:moveTo>
                  <a:lnTo>
                    <a:pt x="134" y="396"/>
                  </a:lnTo>
                  <a:lnTo>
                    <a:pt x="134" y="389"/>
                  </a:lnTo>
                  <a:lnTo>
                    <a:pt x="134" y="396"/>
                  </a:lnTo>
                  <a:close/>
                  <a:moveTo>
                    <a:pt x="134" y="127"/>
                  </a:moveTo>
                  <a:lnTo>
                    <a:pt x="134" y="127"/>
                  </a:lnTo>
                  <a:cubicBezTo>
                    <a:pt x="134" y="134"/>
                    <a:pt x="134" y="134"/>
                    <a:pt x="134" y="134"/>
                  </a:cubicBezTo>
                  <a:cubicBezTo>
                    <a:pt x="134" y="134"/>
                    <a:pt x="134" y="134"/>
                    <a:pt x="134" y="127"/>
                  </a:cubicBezTo>
                  <a:close/>
                  <a:moveTo>
                    <a:pt x="113" y="240"/>
                  </a:moveTo>
                  <a:lnTo>
                    <a:pt x="113" y="240"/>
                  </a:lnTo>
                  <a:lnTo>
                    <a:pt x="120" y="240"/>
                  </a:lnTo>
                  <a:cubicBezTo>
                    <a:pt x="120" y="240"/>
                    <a:pt x="120" y="240"/>
                    <a:pt x="113" y="240"/>
                  </a:cubicBezTo>
                  <a:close/>
                  <a:moveTo>
                    <a:pt x="99" y="325"/>
                  </a:moveTo>
                  <a:lnTo>
                    <a:pt x="99" y="325"/>
                  </a:lnTo>
                  <a:lnTo>
                    <a:pt x="106" y="325"/>
                  </a:lnTo>
                  <a:cubicBezTo>
                    <a:pt x="106" y="325"/>
                    <a:pt x="106" y="325"/>
                    <a:pt x="99" y="325"/>
                  </a:cubicBezTo>
                  <a:close/>
                  <a:moveTo>
                    <a:pt x="99" y="361"/>
                  </a:moveTo>
                  <a:lnTo>
                    <a:pt x="99" y="361"/>
                  </a:lnTo>
                  <a:lnTo>
                    <a:pt x="106" y="361"/>
                  </a:lnTo>
                  <a:cubicBezTo>
                    <a:pt x="99" y="361"/>
                    <a:pt x="106" y="361"/>
                    <a:pt x="99" y="361"/>
                  </a:cubicBezTo>
                  <a:close/>
                  <a:moveTo>
                    <a:pt x="92" y="325"/>
                  </a:moveTo>
                  <a:lnTo>
                    <a:pt x="92" y="325"/>
                  </a:lnTo>
                  <a:cubicBezTo>
                    <a:pt x="92" y="325"/>
                    <a:pt x="92" y="325"/>
                    <a:pt x="85" y="325"/>
                  </a:cubicBezTo>
                  <a:cubicBezTo>
                    <a:pt x="85" y="325"/>
                    <a:pt x="85" y="325"/>
                    <a:pt x="78" y="325"/>
                  </a:cubicBezTo>
                  <a:cubicBezTo>
                    <a:pt x="85" y="325"/>
                    <a:pt x="85" y="325"/>
                    <a:pt x="85" y="325"/>
                  </a:cubicBezTo>
                  <a:lnTo>
                    <a:pt x="92" y="325"/>
                  </a:lnTo>
                  <a:lnTo>
                    <a:pt x="99" y="325"/>
                  </a:lnTo>
                  <a:cubicBezTo>
                    <a:pt x="92" y="325"/>
                    <a:pt x="92" y="325"/>
                    <a:pt x="92" y="325"/>
                  </a:cubicBezTo>
                  <a:close/>
                  <a:moveTo>
                    <a:pt x="78" y="276"/>
                  </a:moveTo>
                  <a:lnTo>
                    <a:pt x="78" y="276"/>
                  </a:lnTo>
                  <a:close/>
                  <a:moveTo>
                    <a:pt x="78" y="276"/>
                  </a:moveTo>
                  <a:lnTo>
                    <a:pt x="78" y="276"/>
                  </a:lnTo>
                  <a:close/>
                  <a:moveTo>
                    <a:pt x="78" y="276"/>
                  </a:moveTo>
                  <a:lnTo>
                    <a:pt x="78" y="276"/>
                  </a:lnTo>
                  <a:close/>
                  <a:moveTo>
                    <a:pt x="71" y="325"/>
                  </a:moveTo>
                  <a:lnTo>
                    <a:pt x="71" y="325"/>
                  </a:lnTo>
                  <a:cubicBezTo>
                    <a:pt x="71" y="325"/>
                    <a:pt x="71" y="325"/>
                    <a:pt x="78" y="325"/>
                  </a:cubicBezTo>
                  <a:cubicBezTo>
                    <a:pt x="71" y="325"/>
                    <a:pt x="71" y="325"/>
                    <a:pt x="71" y="325"/>
                  </a:cubicBezTo>
                  <a:close/>
                  <a:moveTo>
                    <a:pt x="481" y="332"/>
                  </a:moveTo>
                  <a:lnTo>
                    <a:pt x="481" y="332"/>
                  </a:lnTo>
                  <a:lnTo>
                    <a:pt x="488" y="332"/>
                  </a:lnTo>
                  <a:lnTo>
                    <a:pt x="488" y="339"/>
                  </a:lnTo>
                  <a:cubicBezTo>
                    <a:pt x="488" y="339"/>
                    <a:pt x="488" y="339"/>
                    <a:pt x="481" y="339"/>
                  </a:cubicBezTo>
                  <a:lnTo>
                    <a:pt x="481" y="332"/>
                  </a:lnTo>
                  <a:close/>
                  <a:moveTo>
                    <a:pt x="290" y="177"/>
                  </a:moveTo>
                  <a:lnTo>
                    <a:pt x="290" y="177"/>
                  </a:lnTo>
                  <a:cubicBezTo>
                    <a:pt x="290" y="177"/>
                    <a:pt x="290" y="177"/>
                    <a:pt x="290" y="184"/>
                  </a:cubicBezTo>
                  <a:cubicBezTo>
                    <a:pt x="290" y="184"/>
                    <a:pt x="290" y="184"/>
                    <a:pt x="283" y="184"/>
                  </a:cubicBezTo>
                  <a:cubicBezTo>
                    <a:pt x="283" y="184"/>
                    <a:pt x="283" y="184"/>
                    <a:pt x="283" y="177"/>
                  </a:cubicBezTo>
                  <a:lnTo>
                    <a:pt x="290" y="177"/>
                  </a:lnTo>
                  <a:close/>
                  <a:moveTo>
                    <a:pt x="297" y="184"/>
                  </a:moveTo>
                  <a:lnTo>
                    <a:pt x="297" y="184"/>
                  </a:lnTo>
                  <a:cubicBezTo>
                    <a:pt x="297" y="191"/>
                    <a:pt x="297" y="184"/>
                    <a:pt x="297" y="191"/>
                  </a:cubicBezTo>
                  <a:lnTo>
                    <a:pt x="290" y="191"/>
                  </a:lnTo>
                  <a:cubicBezTo>
                    <a:pt x="290" y="184"/>
                    <a:pt x="290" y="184"/>
                    <a:pt x="297" y="184"/>
                  </a:cubicBezTo>
                  <a:close/>
                  <a:moveTo>
                    <a:pt x="92" y="254"/>
                  </a:moveTo>
                  <a:lnTo>
                    <a:pt x="92" y="254"/>
                  </a:lnTo>
                  <a:close/>
                  <a:moveTo>
                    <a:pt x="92" y="254"/>
                  </a:moveTo>
                  <a:lnTo>
                    <a:pt x="92" y="254"/>
                  </a:lnTo>
                  <a:close/>
                  <a:moveTo>
                    <a:pt x="78" y="269"/>
                  </a:moveTo>
                  <a:lnTo>
                    <a:pt x="78" y="269"/>
                  </a:lnTo>
                  <a:close/>
                  <a:moveTo>
                    <a:pt x="78" y="276"/>
                  </a:moveTo>
                  <a:lnTo>
                    <a:pt x="78" y="276"/>
                  </a:lnTo>
                  <a:cubicBezTo>
                    <a:pt x="78" y="269"/>
                    <a:pt x="78" y="269"/>
                    <a:pt x="78" y="269"/>
                  </a:cubicBezTo>
                  <a:cubicBezTo>
                    <a:pt x="78" y="269"/>
                    <a:pt x="78" y="269"/>
                    <a:pt x="78" y="276"/>
                  </a:cubicBezTo>
                  <a:close/>
                  <a:moveTo>
                    <a:pt x="78" y="269"/>
                  </a:moveTo>
                  <a:lnTo>
                    <a:pt x="78" y="269"/>
                  </a:lnTo>
                  <a:close/>
                  <a:moveTo>
                    <a:pt x="78" y="269"/>
                  </a:moveTo>
                  <a:lnTo>
                    <a:pt x="78" y="26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defPPr>
                <a:defRPr lang="en-US"/>
              </a:defPPr>
              <a:lvl1pPr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5pPr>
              <a:lvl6pPr marL="2286000" algn="l" defTabSz="914400" rtl="0" eaLnBrk="1" latinLnBrk="0" hangingPunct="1">
                <a:defRPr sz="3600" kern="1200">
                  <a:solidFill>
                    <a:schemeClr val="tx1"/>
                  </a:solidFill>
                  <a:latin typeface="Lato Light" pitchFamily="-65" charset="0"/>
                  <a:ea typeface="MS PGothic" pitchFamily="34" charset="-128"/>
                  <a:cs typeface="+mn-cs"/>
                </a:defRPr>
              </a:lvl6pPr>
              <a:lvl7pPr marL="2743200" algn="l" defTabSz="914400" rtl="0" eaLnBrk="1" latinLnBrk="0" hangingPunct="1">
                <a:defRPr sz="3600" kern="1200">
                  <a:solidFill>
                    <a:schemeClr val="tx1"/>
                  </a:solidFill>
                  <a:latin typeface="Lato Light" pitchFamily="-65" charset="0"/>
                  <a:ea typeface="MS PGothic" pitchFamily="34" charset="-128"/>
                  <a:cs typeface="+mn-cs"/>
                </a:defRPr>
              </a:lvl7pPr>
              <a:lvl8pPr marL="3200400" algn="l" defTabSz="914400" rtl="0" eaLnBrk="1" latinLnBrk="0" hangingPunct="1">
                <a:defRPr sz="3600" kern="1200">
                  <a:solidFill>
                    <a:schemeClr val="tx1"/>
                  </a:solidFill>
                  <a:latin typeface="Lato Light" pitchFamily="-65" charset="0"/>
                  <a:ea typeface="MS PGothic" pitchFamily="34" charset="-128"/>
                  <a:cs typeface="+mn-cs"/>
                </a:defRPr>
              </a:lvl8pPr>
              <a:lvl9pPr marL="3657600" algn="l" defTabSz="914400" rtl="0" eaLnBrk="1" latinLnBrk="0" hangingPunct="1">
                <a:defRPr sz="3600" kern="1200">
                  <a:solidFill>
                    <a:schemeClr val="tx1"/>
                  </a:solidFill>
                  <a:latin typeface="Lato Light" pitchFamily="-65" charset="0"/>
                  <a:ea typeface="MS PGothic" pitchFamily="34" charset="-128"/>
                  <a:cs typeface="+mn-cs"/>
                </a:defRPr>
              </a:lvl9pPr>
            </a:lstStyle>
            <a:p>
              <a:endParaRPr lang="en-US"/>
            </a:p>
          </p:txBody>
        </p:sp>
      </p:grpSp>
      <p:grpSp>
        <p:nvGrpSpPr>
          <p:cNvPr id="7" name="Group 6"/>
          <p:cNvGrpSpPr/>
          <p:nvPr/>
        </p:nvGrpSpPr>
        <p:grpSpPr>
          <a:xfrm>
            <a:off x="638848" y="2362200"/>
            <a:ext cx="1201654" cy="1292306"/>
            <a:chOff x="2825124" y="1606153"/>
            <a:chExt cx="1201654" cy="1201341"/>
          </a:xfrm>
        </p:grpSpPr>
        <p:sp>
          <p:nvSpPr>
            <p:cNvPr id="23" name="Oval 22"/>
            <p:cNvSpPr/>
            <p:nvPr/>
          </p:nvSpPr>
          <p:spPr>
            <a:xfrm>
              <a:off x="2825124" y="1606153"/>
              <a:ext cx="1201654" cy="1201341"/>
            </a:xfrm>
            <a:prstGeom prst="ellipse">
              <a:avLst/>
            </a:prstGeom>
            <a:solidFill>
              <a:srgbClr val="6996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anchor="ctr"/>
            <a:lstStyle>
              <a:defPPr>
                <a:defRPr lang="en-US"/>
              </a:defPPr>
              <a:lvl1pPr algn="l" defTabSz="1827213" rtl="0" fontAlgn="base">
                <a:spcBef>
                  <a:spcPct val="0"/>
                </a:spcBef>
                <a:spcAft>
                  <a:spcPct val="0"/>
                </a:spcAft>
                <a:defRPr sz="3600" kern="1200">
                  <a:solidFill>
                    <a:schemeClr val="lt1"/>
                  </a:solidFill>
                  <a:latin typeface="+mn-lt"/>
                  <a:ea typeface="+mn-ea"/>
                  <a:cs typeface="+mn-cs"/>
                </a:defRPr>
              </a:lvl1pPr>
              <a:lvl2pPr marL="912813" indent="-455613" algn="l" defTabSz="1827213" rtl="0" fontAlgn="base">
                <a:spcBef>
                  <a:spcPct val="0"/>
                </a:spcBef>
                <a:spcAft>
                  <a:spcPct val="0"/>
                </a:spcAft>
                <a:defRPr sz="3600" kern="1200">
                  <a:solidFill>
                    <a:schemeClr val="lt1"/>
                  </a:solidFill>
                  <a:latin typeface="+mn-lt"/>
                  <a:ea typeface="+mn-ea"/>
                  <a:cs typeface="+mn-cs"/>
                </a:defRPr>
              </a:lvl2pPr>
              <a:lvl3pPr marL="1827213" indent="-912813" algn="l" defTabSz="1827213" rtl="0" fontAlgn="base">
                <a:spcBef>
                  <a:spcPct val="0"/>
                </a:spcBef>
                <a:spcAft>
                  <a:spcPct val="0"/>
                </a:spcAft>
                <a:defRPr sz="3600" kern="1200">
                  <a:solidFill>
                    <a:schemeClr val="lt1"/>
                  </a:solidFill>
                  <a:latin typeface="+mn-lt"/>
                  <a:ea typeface="+mn-ea"/>
                  <a:cs typeface="+mn-cs"/>
                </a:defRPr>
              </a:lvl3pPr>
              <a:lvl4pPr marL="2741613" indent="-1370013" algn="l" defTabSz="1827213" rtl="0" fontAlgn="base">
                <a:spcBef>
                  <a:spcPct val="0"/>
                </a:spcBef>
                <a:spcAft>
                  <a:spcPct val="0"/>
                </a:spcAft>
                <a:defRPr sz="3600" kern="1200">
                  <a:solidFill>
                    <a:schemeClr val="lt1"/>
                  </a:solidFill>
                  <a:latin typeface="+mn-lt"/>
                  <a:ea typeface="+mn-ea"/>
                  <a:cs typeface="+mn-cs"/>
                </a:defRPr>
              </a:lvl4pPr>
              <a:lvl5pPr marL="3656013" indent="-1827213" algn="l" defTabSz="1827213" rtl="0" fontAlgn="base">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algn="ctr" defTabSz="685663" fontAlgn="auto">
                <a:spcBef>
                  <a:spcPts val="0"/>
                </a:spcBef>
                <a:spcAft>
                  <a:spcPts val="0"/>
                </a:spcAft>
                <a:defRPr/>
              </a:pPr>
              <a:endParaRPr lang="en-US"/>
            </a:p>
          </p:txBody>
        </p:sp>
        <p:sp>
          <p:nvSpPr>
            <p:cNvPr id="33" name="Freeform 32"/>
            <p:cNvSpPr>
              <a:spLocks noChangeArrowheads="1"/>
            </p:cNvSpPr>
            <p:nvPr/>
          </p:nvSpPr>
          <p:spPr bwMode="auto">
            <a:xfrm>
              <a:off x="3049337" y="1876728"/>
              <a:ext cx="753227" cy="660192"/>
            </a:xfrm>
            <a:custGeom>
              <a:avLst/>
              <a:gdLst>
                <a:gd name="T0" fmla="*/ 2147483647 w 602"/>
                <a:gd name="T1" fmla="*/ 0 h 531"/>
                <a:gd name="T2" fmla="*/ 2147483647 w 602"/>
                <a:gd name="T3" fmla="*/ 0 h 531"/>
                <a:gd name="T4" fmla="*/ 2147483647 w 602"/>
                <a:gd name="T5" fmla="*/ 2147483647 h 531"/>
                <a:gd name="T6" fmla="*/ 2147483647 w 602"/>
                <a:gd name="T7" fmla="*/ 2147483647 h 531"/>
                <a:gd name="T8" fmla="*/ 2147483647 w 602"/>
                <a:gd name="T9" fmla="*/ 2147483647 h 531"/>
                <a:gd name="T10" fmla="*/ 2147483647 w 602"/>
                <a:gd name="T11" fmla="*/ 2147483647 h 531"/>
                <a:gd name="T12" fmla="*/ 2147483647 w 602"/>
                <a:gd name="T13" fmla="*/ 2147483647 h 531"/>
                <a:gd name="T14" fmla="*/ 2147483647 w 602"/>
                <a:gd name="T15" fmla="*/ 2147483647 h 531"/>
                <a:gd name="T16" fmla="*/ 2147483647 w 602"/>
                <a:gd name="T17" fmla="*/ 2147483647 h 531"/>
                <a:gd name="T18" fmla="*/ 2147483647 w 602"/>
                <a:gd name="T19" fmla="*/ 2147483647 h 531"/>
                <a:gd name="T20" fmla="*/ 2147483647 w 602"/>
                <a:gd name="T21" fmla="*/ 0 h 531"/>
                <a:gd name="T22" fmla="*/ 2147483647 w 602"/>
                <a:gd name="T23" fmla="*/ 2147483647 h 531"/>
                <a:gd name="T24" fmla="*/ 0 w 602"/>
                <a:gd name="T25" fmla="*/ 2147483647 h 531"/>
                <a:gd name="T26" fmla="*/ 2147483647 w 602"/>
                <a:gd name="T27" fmla="*/ 2147483647 h 531"/>
                <a:gd name="T28" fmla="*/ 2147483647 w 602"/>
                <a:gd name="T29" fmla="*/ 2147483647 h 531"/>
                <a:gd name="T30" fmla="*/ 2147483647 w 602"/>
                <a:gd name="T31" fmla="*/ 2147483647 h 531"/>
                <a:gd name="T32" fmla="*/ 2147483647 w 602"/>
                <a:gd name="T33" fmla="*/ 2147483647 h 531"/>
                <a:gd name="T34" fmla="*/ 2147483647 w 602"/>
                <a:gd name="T35" fmla="*/ 2147483647 h 531"/>
                <a:gd name="T36" fmla="*/ 2147483647 w 602"/>
                <a:gd name="T37" fmla="*/ 2147483647 h 531"/>
                <a:gd name="T38" fmla="*/ 2147483647 w 602"/>
                <a:gd name="T39" fmla="*/ 2147483647 h 531"/>
                <a:gd name="T40" fmla="*/ 2147483647 w 602"/>
                <a:gd name="T41" fmla="*/ 0 h 5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02" h="531">
                  <a:moveTo>
                    <a:pt x="431" y="0"/>
                  </a:moveTo>
                  <a:lnTo>
                    <a:pt x="431" y="0"/>
                  </a:lnTo>
                  <a:cubicBezTo>
                    <a:pt x="389" y="0"/>
                    <a:pt x="346" y="21"/>
                    <a:pt x="318" y="49"/>
                  </a:cubicBezTo>
                  <a:cubicBezTo>
                    <a:pt x="297" y="70"/>
                    <a:pt x="297" y="70"/>
                    <a:pt x="297" y="70"/>
                  </a:cubicBezTo>
                  <a:cubicBezTo>
                    <a:pt x="283" y="49"/>
                    <a:pt x="283" y="49"/>
                    <a:pt x="283" y="49"/>
                  </a:cubicBezTo>
                  <a:cubicBezTo>
                    <a:pt x="248" y="21"/>
                    <a:pt x="212" y="0"/>
                    <a:pt x="170" y="0"/>
                  </a:cubicBezTo>
                  <a:cubicBezTo>
                    <a:pt x="120" y="0"/>
                    <a:pt x="78" y="21"/>
                    <a:pt x="50" y="49"/>
                  </a:cubicBezTo>
                  <a:cubicBezTo>
                    <a:pt x="14" y="84"/>
                    <a:pt x="0" y="127"/>
                    <a:pt x="0" y="169"/>
                  </a:cubicBezTo>
                  <a:cubicBezTo>
                    <a:pt x="0" y="219"/>
                    <a:pt x="14" y="261"/>
                    <a:pt x="50" y="290"/>
                  </a:cubicBezTo>
                  <a:cubicBezTo>
                    <a:pt x="276" y="516"/>
                    <a:pt x="276" y="516"/>
                    <a:pt x="276" y="516"/>
                  </a:cubicBezTo>
                  <a:cubicBezTo>
                    <a:pt x="283" y="523"/>
                    <a:pt x="290" y="530"/>
                    <a:pt x="297" y="530"/>
                  </a:cubicBezTo>
                  <a:cubicBezTo>
                    <a:pt x="311" y="530"/>
                    <a:pt x="318" y="523"/>
                    <a:pt x="325" y="516"/>
                  </a:cubicBezTo>
                  <a:cubicBezTo>
                    <a:pt x="551" y="290"/>
                    <a:pt x="551" y="290"/>
                    <a:pt x="551" y="290"/>
                  </a:cubicBezTo>
                  <a:cubicBezTo>
                    <a:pt x="587" y="261"/>
                    <a:pt x="601" y="219"/>
                    <a:pt x="601" y="169"/>
                  </a:cubicBezTo>
                  <a:cubicBezTo>
                    <a:pt x="601" y="127"/>
                    <a:pt x="587" y="84"/>
                    <a:pt x="551" y="49"/>
                  </a:cubicBezTo>
                  <a:cubicBezTo>
                    <a:pt x="516" y="21"/>
                    <a:pt x="474" y="0"/>
                    <a:pt x="431"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defPPr>
                <a:defRPr lang="en-US"/>
              </a:defPPr>
              <a:lvl1pPr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5pPr>
              <a:lvl6pPr marL="2286000" algn="l" defTabSz="914400" rtl="0" eaLnBrk="1" latinLnBrk="0" hangingPunct="1">
                <a:defRPr sz="3600" kern="1200">
                  <a:solidFill>
                    <a:schemeClr val="tx1"/>
                  </a:solidFill>
                  <a:latin typeface="Lato Light" pitchFamily="-65" charset="0"/>
                  <a:ea typeface="MS PGothic" pitchFamily="34" charset="-128"/>
                  <a:cs typeface="+mn-cs"/>
                </a:defRPr>
              </a:lvl6pPr>
              <a:lvl7pPr marL="2743200" algn="l" defTabSz="914400" rtl="0" eaLnBrk="1" latinLnBrk="0" hangingPunct="1">
                <a:defRPr sz="3600" kern="1200">
                  <a:solidFill>
                    <a:schemeClr val="tx1"/>
                  </a:solidFill>
                  <a:latin typeface="Lato Light" pitchFamily="-65" charset="0"/>
                  <a:ea typeface="MS PGothic" pitchFamily="34" charset="-128"/>
                  <a:cs typeface="+mn-cs"/>
                </a:defRPr>
              </a:lvl7pPr>
              <a:lvl8pPr marL="3200400" algn="l" defTabSz="914400" rtl="0" eaLnBrk="1" latinLnBrk="0" hangingPunct="1">
                <a:defRPr sz="3600" kern="1200">
                  <a:solidFill>
                    <a:schemeClr val="tx1"/>
                  </a:solidFill>
                  <a:latin typeface="Lato Light" pitchFamily="-65" charset="0"/>
                  <a:ea typeface="MS PGothic" pitchFamily="34" charset="-128"/>
                  <a:cs typeface="+mn-cs"/>
                </a:defRPr>
              </a:lvl8pPr>
              <a:lvl9pPr marL="3657600" algn="l" defTabSz="914400" rtl="0" eaLnBrk="1" latinLnBrk="0" hangingPunct="1">
                <a:defRPr sz="3600" kern="1200">
                  <a:solidFill>
                    <a:schemeClr val="tx1"/>
                  </a:solidFill>
                  <a:latin typeface="Lato Light" pitchFamily="-65" charset="0"/>
                  <a:ea typeface="MS PGothic" pitchFamily="34" charset="-128"/>
                  <a:cs typeface="+mn-cs"/>
                </a:defRPr>
              </a:lvl9pPr>
            </a:lstStyle>
            <a:p>
              <a:endParaRPr lang="en-US"/>
            </a:p>
          </p:txBody>
        </p:sp>
      </p:grpSp>
      <p:grpSp>
        <p:nvGrpSpPr>
          <p:cNvPr id="5" name="Group 4"/>
          <p:cNvGrpSpPr/>
          <p:nvPr/>
        </p:nvGrpSpPr>
        <p:grpSpPr>
          <a:xfrm>
            <a:off x="2760448" y="2362200"/>
            <a:ext cx="1201058" cy="1292306"/>
            <a:chOff x="5257979" y="1684143"/>
            <a:chExt cx="1201058" cy="1201341"/>
          </a:xfrm>
        </p:grpSpPr>
        <p:sp>
          <p:nvSpPr>
            <p:cNvPr id="24" name="Oval 23"/>
            <p:cNvSpPr/>
            <p:nvPr/>
          </p:nvSpPr>
          <p:spPr>
            <a:xfrm>
              <a:off x="5257979" y="1684143"/>
              <a:ext cx="1201058" cy="1201341"/>
            </a:xfrm>
            <a:prstGeom prst="ellipse">
              <a:avLst/>
            </a:prstGeom>
            <a:solidFill>
              <a:schemeClr val="bg1">
                <a:lumMod val="6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anchor="ctr"/>
            <a:lstStyle>
              <a:defPPr>
                <a:defRPr lang="en-US"/>
              </a:defPPr>
              <a:lvl1pPr algn="l" defTabSz="1827213" rtl="0" fontAlgn="base">
                <a:spcBef>
                  <a:spcPct val="0"/>
                </a:spcBef>
                <a:spcAft>
                  <a:spcPct val="0"/>
                </a:spcAft>
                <a:defRPr sz="3600" kern="1200">
                  <a:solidFill>
                    <a:schemeClr val="lt1"/>
                  </a:solidFill>
                  <a:latin typeface="+mn-lt"/>
                  <a:ea typeface="+mn-ea"/>
                  <a:cs typeface="+mn-cs"/>
                </a:defRPr>
              </a:lvl1pPr>
              <a:lvl2pPr marL="912813" indent="-455613" algn="l" defTabSz="1827213" rtl="0" fontAlgn="base">
                <a:spcBef>
                  <a:spcPct val="0"/>
                </a:spcBef>
                <a:spcAft>
                  <a:spcPct val="0"/>
                </a:spcAft>
                <a:defRPr sz="3600" kern="1200">
                  <a:solidFill>
                    <a:schemeClr val="lt1"/>
                  </a:solidFill>
                  <a:latin typeface="+mn-lt"/>
                  <a:ea typeface="+mn-ea"/>
                  <a:cs typeface="+mn-cs"/>
                </a:defRPr>
              </a:lvl2pPr>
              <a:lvl3pPr marL="1827213" indent="-912813" algn="l" defTabSz="1827213" rtl="0" fontAlgn="base">
                <a:spcBef>
                  <a:spcPct val="0"/>
                </a:spcBef>
                <a:spcAft>
                  <a:spcPct val="0"/>
                </a:spcAft>
                <a:defRPr sz="3600" kern="1200">
                  <a:solidFill>
                    <a:schemeClr val="lt1"/>
                  </a:solidFill>
                  <a:latin typeface="+mn-lt"/>
                  <a:ea typeface="+mn-ea"/>
                  <a:cs typeface="+mn-cs"/>
                </a:defRPr>
              </a:lvl3pPr>
              <a:lvl4pPr marL="2741613" indent="-1370013" algn="l" defTabSz="1827213" rtl="0" fontAlgn="base">
                <a:spcBef>
                  <a:spcPct val="0"/>
                </a:spcBef>
                <a:spcAft>
                  <a:spcPct val="0"/>
                </a:spcAft>
                <a:defRPr sz="3600" kern="1200">
                  <a:solidFill>
                    <a:schemeClr val="lt1"/>
                  </a:solidFill>
                  <a:latin typeface="+mn-lt"/>
                  <a:ea typeface="+mn-ea"/>
                  <a:cs typeface="+mn-cs"/>
                </a:defRPr>
              </a:lvl4pPr>
              <a:lvl5pPr marL="3656013" indent="-1827213" algn="l" defTabSz="1827213" rtl="0" fontAlgn="base">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algn="ctr" defTabSz="685663" fontAlgn="auto">
                <a:spcBef>
                  <a:spcPts val="0"/>
                </a:spcBef>
                <a:spcAft>
                  <a:spcPts val="0"/>
                </a:spcAft>
                <a:defRPr/>
              </a:pPr>
              <a:endParaRPr lang="en-US"/>
            </a:p>
          </p:txBody>
        </p:sp>
        <p:sp>
          <p:nvSpPr>
            <p:cNvPr id="34" name="Freeform 33"/>
            <p:cNvSpPr>
              <a:spLocks noChangeArrowheads="1"/>
            </p:cNvSpPr>
            <p:nvPr/>
          </p:nvSpPr>
          <p:spPr bwMode="auto">
            <a:xfrm>
              <a:off x="5480754" y="1963337"/>
              <a:ext cx="755507" cy="642951"/>
            </a:xfrm>
            <a:custGeom>
              <a:avLst/>
              <a:gdLst>
                <a:gd name="T0" fmla="*/ 2147483647 w 601"/>
                <a:gd name="T1" fmla="*/ 2147483647 h 510"/>
                <a:gd name="T2" fmla="*/ 2147483647 w 601"/>
                <a:gd name="T3" fmla="*/ 2147483647 h 510"/>
                <a:gd name="T4" fmla="*/ 2147483647 w 601"/>
                <a:gd name="T5" fmla="*/ 2147483647 h 510"/>
                <a:gd name="T6" fmla="*/ 2147483647 w 601"/>
                <a:gd name="T7" fmla="*/ 2147483647 h 510"/>
                <a:gd name="T8" fmla="*/ 2147483647 w 601"/>
                <a:gd name="T9" fmla="*/ 2147483647 h 510"/>
                <a:gd name="T10" fmla="*/ 2147483647 w 601"/>
                <a:gd name="T11" fmla="*/ 2147483647 h 510"/>
                <a:gd name="T12" fmla="*/ 2147483647 w 601"/>
                <a:gd name="T13" fmla="*/ 2147483647 h 510"/>
                <a:gd name="T14" fmla="*/ 2147483647 w 601"/>
                <a:gd name="T15" fmla="*/ 2147483647 h 510"/>
                <a:gd name="T16" fmla="*/ 2147483647 w 601"/>
                <a:gd name="T17" fmla="*/ 2147483647 h 510"/>
                <a:gd name="T18" fmla="*/ 2147483647 w 601"/>
                <a:gd name="T19" fmla="*/ 2147483647 h 510"/>
                <a:gd name="T20" fmla="*/ 2147483647 w 601"/>
                <a:gd name="T21" fmla="*/ 2147483647 h 510"/>
                <a:gd name="T22" fmla="*/ 2147483647 w 601"/>
                <a:gd name="T23" fmla="*/ 2147483647 h 510"/>
                <a:gd name="T24" fmla="*/ 2147483647 w 601"/>
                <a:gd name="T25" fmla="*/ 2147483647 h 510"/>
                <a:gd name="T26" fmla="*/ 2147483647 w 601"/>
                <a:gd name="T27" fmla="*/ 2147483647 h 510"/>
                <a:gd name="T28" fmla="*/ 2147483647 w 601"/>
                <a:gd name="T29" fmla="*/ 2147483647 h 510"/>
                <a:gd name="T30" fmla="*/ 2147483647 w 601"/>
                <a:gd name="T31" fmla="*/ 2147483647 h 510"/>
                <a:gd name="T32" fmla="*/ 2147483647 w 601"/>
                <a:gd name="T33" fmla="*/ 2147483647 h 510"/>
                <a:gd name="T34" fmla="*/ 2147483647 w 601"/>
                <a:gd name="T35" fmla="*/ 2147483647 h 510"/>
                <a:gd name="T36" fmla="*/ 0 w 601"/>
                <a:gd name="T37" fmla="*/ 2147483647 h 510"/>
                <a:gd name="T38" fmla="*/ 0 w 601"/>
                <a:gd name="T39" fmla="*/ 2147483647 h 510"/>
                <a:gd name="T40" fmla="*/ 2147483647 w 601"/>
                <a:gd name="T41" fmla="*/ 0 h 510"/>
                <a:gd name="T42" fmla="*/ 2147483647 w 601"/>
                <a:gd name="T43" fmla="*/ 2147483647 h 510"/>
                <a:gd name="T44" fmla="*/ 2147483647 w 601"/>
                <a:gd name="T45" fmla="*/ 2147483647 h 510"/>
                <a:gd name="T46" fmla="*/ 2147483647 w 601"/>
                <a:gd name="T47" fmla="*/ 2147483647 h 510"/>
                <a:gd name="T48" fmla="*/ 2147483647 w 601"/>
                <a:gd name="T49" fmla="*/ 2147483647 h 510"/>
                <a:gd name="T50" fmla="*/ 2147483647 w 601"/>
                <a:gd name="T51" fmla="*/ 2147483647 h 510"/>
                <a:gd name="T52" fmla="*/ 2147483647 w 601"/>
                <a:gd name="T53" fmla="*/ 2147483647 h 510"/>
                <a:gd name="T54" fmla="*/ 2147483647 w 601"/>
                <a:gd name="T55" fmla="*/ 2147483647 h 510"/>
                <a:gd name="T56" fmla="*/ 2147483647 w 601"/>
                <a:gd name="T57" fmla="*/ 2147483647 h 510"/>
                <a:gd name="T58" fmla="*/ 2147483647 w 601"/>
                <a:gd name="T59" fmla="*/ 2147483647 h 510"/>
                <a:gd name="T60" fmla="*/ 2147483647 w 601"/>
                <a:gd name="T61" fmla="*/ 2147483647 h 510"/>
                <a:gd name="T62" fmla="*/ 2147483647 w 601"/>
                <a:gd name="T63" fmla="*/ 2147483647 h 510"/>
                <a:gd name="T64" fmla="*/ 2147483647 w 601"/>
                <a:gd name="T65" fmla="*/ 2147483647 h 510"/>
                <a:gd name="T66" fmla="*/ 2147483647 w 601"/>
                <a:gd name="T67" fmla="*/ 2147483647 h 510"/>
                <a:gd name="T68" fmla="*/ 2147483647 w 601"/>
                <a:gd name="T69" fmla="*/ 2147483647 h 510"/>
                <a:gd name="T70" fmla="*/ 2147483647 w 601"/>
                <a:gd name="T71" fmla="*/ 214748364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1" h="510">
                  <a:moveTo>
                    <a:pt x="586" y="177"/>
                  </a:moveTo>
                  <a:lnTo>
                    <a:pt x="586" y="177"/>
                  </a:lnTo>
                  <a:cubicBezTo>
                    <a:pt x="346" y="347"/>
                    <a:pt x="346" y="347"/>
                    <a:pt x="346" y="347"/>
                  </a:cubicBezTo>
                  <a:cubicBezTo>
                    <a:pt x="339" y="347"/>
                    <a:pt x="332" y="354"/>
                    <a:pt x="325" y="354"/>
                  </a:cubicBezTo>
                  <a:cubicBezTo>
                    <a:pt x="325" y="354"/>
                    <a:pt x="318" y="347"/>
                    <a:pt x="311" y="347"/>
                  </a:cubicBezTo>
                  <a:cubicBezTo>
                    <a:pt x="183" y="262"/>
                    <a:pt x="183" y="262"/>
                    <a:pt x="183" y="262"/>
                  </a:cubicBezTo>
                  <a:cubicBezTo>
                    <a:pt x="56" y="339"/>
                    <a:pt x="56" y="339"/>
                    <a:pt x="56" y="339"/>
                  </a:cubicBezTo>
                  <a:cubicBezTo>
                    <a:pt x="56" y="452"/>
                    <a:pt x="56" y="452"/>
                    <a:pt x="56" y="452"/>
                  </a:cubicBezTo>
                  <a:cubicBezTo>
                    <a:pt x="572" y="452"/>
                    <a:pt x="572" y="452"/>
                    <a:pt x="572" y="452"/>
                  </a:cubicBezTo>
                  <a:cubicBezTo>
                    <a:pt x="586" y="452"/>
                    <a:pt x="600" y="467"/>
                    <a:pt x="600" y="481"/>
                  </a:cubicBezTo>
                  <a:cubicBezTo>
                    <a:pt x="600" y="502"/>
                    <a:pt x="586" y="509"/>
                    <a:pt x="572" y="509"/>
                  </a:cubicBezTo>
                  <a:cubicBezTo>
                    <a:pt x="28" y="509"/>
                    <a:pt x="28" y="509"/>
                    <a:pt x="28" y="509"/>
                  </a:cubicBezTo>
                  <a:cubicBezTo>
                    <a:pt x="7" y="509"/>
                    <a:pt x="0" y="502"/>
                    <a:pt x="0" y="481"/>
                  </a:cubicBezTo>
                  <a:cubicBezTo>
                    <a:pt x="0" y="28"/>
                    <a:pt x="0" y="28"/>
                    <a:pt x="0" y="28"/>
                  </a:cubicBezTo>
                  <a:cubicBezTo>
                    <a:pt x="0" y="14"/>
                    <a:pt x="7" y="0"/>
                    <a:pt x="28" y="0"/>
                  </a:cubicBezTo>
                  <a:cubicBezTo>
                    <a:pt x="42" y="0"/>
                    <a:pt x="56" y="14"/>
                    <a:pt x="56" y="28"/>
                  </a:cubicBezTo>
                  <a:cubicBezTo>
                    <a:pt x="56" y="276"/>
                    <a:pt x="56" y="276"/>
                    <a:pt x="56" y="276"/>
                  </a:cubicBezTo>
                  <a:cubicBezTo>
                    <a:pt x="169" y="205"/>
                    <a:pt x="169" y="205"/>
                    <a:pt x="169" y="205"/>
                  </a:cubicBezTo>
                  <a:cubicBezTo>
                    <a:pt x="176" y="205"/>
                    <a:pt x="183" y="198"/>
                    <a:pt x="183" y="198"/>
                  </a:cubicBezTo>
                  <a:cubicBezTo>
                    <a:pt x="191" y="198"/>
                    <a:pt x="198" y="205"/>
                    <a:pt x="205" y="205"/>
                  </a:cubicBezTo>
                  <a:cubicBezTo>
                    <a:pt x="325" y="290"/>
                    <a:pt x="325" y="290"/>
                    <a:pt x="325" y="290"/>
                  </a:cubicBezTo>
                  <a:cubicBezTo>
                    <a:pt x="558" y="127"/>
                    <a:pt x="558" y="127"/>
                    <a:pt x="558" y="127"/>
                  </a:cubicBezTo>
                  <a:cubicBezTo>
                    <a:pt x="558" y="127"/>
                    <a:pt x="565" y="127"/>
                    <a:pt x="572" y="127"/>
                  </a:cubicBezTo>
                  <a:cubicBezTo>
                    <a:pt x="586" y="127"/>
                    <a:pt x="600" y="134"/>
                    <a:pt x="600" y="156"/>
                  </a:cubicBezTo>
                  <a:cubicBezTo>
                    <a:pt x="600" y="163"/>
                    <a:pt x="593" y="170"/>
                    <a:pt x="586" y="17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lIns="34290" tIns="17145" rIns="34290" bIns="17145" anchor="ctr"/>
            <a:lstStyle>
              <a:defPPr>
                <a:defRPr lang="en-US"/>
              </a:defPPr>
              <a:lvl1pPr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5pPr>
              <a:lvl6pPr marL="2286000" algn="l" defTabSz="914400" rtl="0" eaLnBrk="1" latinLnBrk="0" hangingPunct="1">
                <a:defRPr sz="3600" kern="1200">
                  <a:solidFill>
                    <a:schemeClr val="tx1"/>
                  </a:solidFill>
                  <a:latin typeface="Lato Light" pitchFamily="-65" charset="0"/>
                  <a:ea typeface="MS PGothic" pitchFamily="34" charset="-128"/>
                  <a:cs typeface="+mn-cs"/>
                </a:defRPr>
              </a:lvl6pPr>
              <a:lvl7pPr marL="2743200" algn="l" defTabSz="914400" rtl="0" eaLnBrk="1" latinLnBrk="0" hangingPunct="1">
                <a:defRPr sz="3600" kern="1200">
                  <a:solidFill>
                    <a:schemeClr val="tx1"/>
                  </a:solidFill>
                  <a:latin typeface="Lato Light" pitchFamily="-65" charset="0"/>
                  <a:ea typeface="MS PGothic" pitchFamily="34" charset="-128"/>
                  <a:cs typeface="+mn-cs"/>
                </a:defRPr>
              </a:lvl7pPr>
              <a:lvl8pPr marL="3200400" algn="l" defTabSz="914400" rtl="0" eaLnBrk="1" latinLnBrk="0" hangingPunct="1">
                <a:defRPr sz="3600" kern="1200">
                  <a:solidFill>
                    <a:schemeClr val="tx1"/>
                  </a:solidFill>
                  <a:latin typeface="Lato Light" pitchFamily="-65" charset="0"/>
                  <a:ea typeface="MS PGothic" pitchFamily="34" charset="-128"/>
                  <a:cs typeface="+mn-cs"/>
                </a:defRPr>
              </a:lvl8pPr>
              <a:lvl9pPr marL="3657600" algn="l" defTabSz="914400" rtl="0" eaLnBrk="1" latinLnBrk="0" hangingPunct="1">
                <a:defRPr sz="3600" kern="1200">
                  <a:solidFill>
                    <a:schemeClr val="tx1"/>
                  </a:solidFill>
                  <a:latin typeface="Lato Light" pitchFamily="-65" charset="0"/>
                  <a:ea typeface="MS PGothic" pitchFamily="34" charset="-128"/>
                  <a:cs typeface="+mn-cs"/>
                </a:defRPr>
              </a:lvl9pPr>
            </a:lstStyle>
            <a:p>
              <a:endParaRPr lang="en-US"/>
            </a:p>
          </p:txBody>
        </p:sp>
      </p:grpSp>
    </p:spTree>
    <p:extLst>
      <p:ext uri="{BB962C8B-B14F-4D97-AF65-F5344CB8AC3E}">
        <p14:creationId xmlns:p14="http://schemas.microsoft.com/office/powerpoint/2010/main" val="19703317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14708" y="905898"/>
            <a:ext cx="6891091" cy="582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0" y="6611400"/>
            <a:ext cx="9144000" cy="251152"/>
          </a:xfrm>
          <a:prstGeom prst="rect">
            <a:avLst/>
          </a:prstGeom>
          <a:solidFill>
            <a:srgbClr val="C0D2C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extBox 7"/>
          <p:cNvSpPr txBox="1"/>
          <p:nvPr/>
        </p:nvSpPr>
        <p:spPr>
          <a:xfrm>
            <a:off x="212054" y="328801"/>
            <a:ext cx="5274346" cy="646331"/>
          </a:xfrm>
          <a:prstGeom prst="rect">
            <a:avLst/>
          </a:prstGeom>
          <a:noFill/>
        </p:spPr>
        <p:txBody>
          <a:bodyPr wrap="square" rtlCol="0">
            <a:spAutoFit/>
          </a:bodyPr>
          <a:lstStyle/>
          <a:p>
            <a:r>
              <a:rPr lang="en-US" sz="3600" dirty="0" smtClean="0">
                <a:solidFill>
                  <a:schemeClr val="bg1">
                    <a:lumMod val="50000"/>
                  </a:schemeClr>
                </a:solidFill>
                <a:latin typeface="+mj-lt"/>
              </a:rPr>
              <a:t>Model of Senior Care</a:t>
            </a:r>
            <a:endParaRPr lang="en-US" sz="3600" dirty="0">
              <a:solidFill>
                <a:schemeClr val="bg1">
                  <a:lumMod val="50000"/>
                </a:schemeClr>
              </a:solidFill>
              <a:latin typeface="+mj-lt"/>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1" y="265235"/>
            <a:ext cx="688975" cy="374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78959" y="134315"/>
            <a:ext cx="1828800" cy="369332"/>
          </a:xfrm>
          <a:prstGeom prst="rect">
            <a:avLst/>
          </a:prstGeom>
          <a:noFill/>
        </p:spPr>
        <p:txBody>
          <a:bodyPr wrap="square" rtlCol="0">
            <a:spAutoFit/>
          </a:bodyPr>
          <a:lstStyle/>
          <a:p>
            <a:r>
              <a:rPr lang="en-US" sz="1800" dirty="0" smtClean="0"/>
              <a:t>AVERA </a:t>
            </a:r>
            <a:r>
              <a:rPr lang="en-US" sz="1800" dirty="0" err="1" smtClean="0"/>
              <a:t>eCARE</a:t>
            </a:r>
            <a:endParaRPr lang="en-US" sz="1800" dirty="0"/>
          </a:p>
        </p:txBody>
      </p:sp>
      <p:sp>
        <p:nvSpPr>
          <p:cNvPr id="10" name="Rectangle 9"/>
          <p:cNvSpPr/>
          <p:nvPr/>
        </p:nvSpPr>
        <p:spPr>
          <a:xfrm>
            <a:off x="382438" y="888904"/>
            <a:ext cx="688916" cy="4934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anchor="ctr"/>
          <a:lstStyle>
            <a:defPPr>
              <a:defRPr lang="en-US"/>
            </a:defPPr>
            <a:lvl1pPr algn="l" defTabSz="1827213" rtl="0" fontAlgn="base">
              <a:spcBef>
                <a:spcPct val="0"/>
              </a:spcBef>
              <a:spcAft>
                <a:spcPct val="0"/>
              </a:spcAft>
              <a:defRPr sz="3600" kern="1200">
                <a:solidFill>
                  <a:schemeClr val="lt1"/>
                </a:solidFill>
                <a:latin typeface="+mn-lt"/>
                <a:ea typeface="+mn-ea"/>
                <a:cs typeface="+mn-cs"/>
              </a:defRPr>
            </a:lvl1pPr>
            <a:lvl2pPr marL="912813" indent="-455613" algn="l" defTabSz="1827213" rtl="0" fontAlgn="base">
              <a:spcBef>
                <a:spcPct val="0"/>
              </a:spcBef>
              <a:spcAft>
                <a:spcPct val="0"/>
              </a:spcAft>
              <a:defRPr sz="3600" kern="1200">
                <a:solidFill>
                  <a:schemeClr val="lt1"/>
                </a:solidFill>
                <a:latin typeface="+mn-lt"/>
                <a:ea typeface="+mn-ea"/>
                <a:cs typeface="+mn-cs"/>
              </a:defRPr>
            </a:lvl2pPr>
            <a:lvl3pPr marL="1827213" indent="-912813" algn="l" defTabSz="1827213" rtl="0" fontAlgn="base">
              <a:spcBef>
                <a:spcPct val="0"/>
              </a:spcBef>
              <a:spcAft>
                <a:spcPct val="0"/>
              </a:spcAft>
              <a:defRPr sz="3600" kern="1200">
                <a:solidFill>
                  <a:schemeClr val="lt1"/>
                </a:solidFill>
                <a:latin typeface="+mn-lt"/>
                <a:ea typeface="+mn-ea"/>
                <a:cs typeface="+mn-cs"/>
              </a:defRPr>
            </a:lvl3pPr>
            <a:lvl4pPr marL="2741613" indent="-1370013" algn="l" defTabSz="1827213" rtl="0" fontAlgn="base">
              <a:spcBef>
                <a:spcPct val="0"/>
              </a:spcBef>
              <a:spcAft>
                <a:spcPct val="0"/>
              </a:spcAft>
              <a:defRPr sz="3600" kern="1200">
                <a:solidFill>
                  <a:schemeClr val="lt1"/>
                </a:solidFill>
                <a:latin typeface="+mn-lt"/>
                <a:ea typeface="+mn-ea"/>
                <a:cs typeface="+mn-cs"/>
              </a:defRPr>
            </a:lvl4pPr>
            <a:lvl5pPr marL="3656013" indent="-1827213" algn="l" defTabSz="1827213" rtl="0" fontAlgn="base">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algn="ctr" defTabSz="685663" fontAlgn="auto">
              <a:spcBef>
                <a:spcPts val="0"/>
              </a:spcBef>
              <a:spcAft>
                <a:spcPts val="0"/>
              </a:spcAft>
              <a:defRPr/>
            </a:pPr>
            <a:endParaRPr lang="en-US">
              <a:solidFill>
                <a:schemeClr val="tx1"/>
              </a:solidFill>
            </a:endParaRPr>
          </a:p>
        </p:txBody>
      </p:sp>
    </p:spTree>
    <p:extLst>
      <p:ext uri="{BB962C8B-B14F-4D97-AF65-F5344CB8AC3E}">
        <p14:creationId xmlns:p14="http://schemas.microsoft.com/office/powerpoint/2010/main" val="2168709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1647" y="5087688"/>
            <a:ext cx="3059139"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0" y="6611400"/>
            <a:ext cx="9144000" cy="251152"/>
          </a:xfrm>
          <a:prstGeom prst="rect">
            <a:avLst/>
          </a:prstGeom>
          <a:solidFill>
            <a:srgbClr val="C0D2C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58588"/>
            <a:ext cx="2686284" cy="63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3401" y="381001"/>
            <a:ext cx="688975" cy="374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a:spLocks/>
          </p:cNvSpPr>
          <p:nvPr/>
        </p:nvSpPr>
        <p:spPr bwMode="auto">
          <a:xfrm>
            <a:off x="174869" y="509428"/>
            <a:ext cx="382720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defPPr>
              <a:defRPr lang="en-US"/>
            </a:defPPr>
            <a:lvl1pPr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5pPr>
            <a:lvl6pPr marL="2286000" algn="l" defTabSz="914400" rtl="0" eaLnBrk="1" latinLnBrk="0" hangingPunct="1">
              <a:defRPr sz="3600" kern="1200">
                <a:solidFill>
                  <a:schemeClr val="tx1"/>
                </a:solidFill>
                <a:latin typeface="Lato Light" pitchFamily="-65" charset="0"/>
                <a:ea typeface="MS PGothic" pitchFamily="34" charset="-128"/>
                <a:cs typeface="+mn-cs"/>
              </a:defRPr>
            </a:lvl6pPr>
            <a:lvl7pPr marL="2743200" algn="l" defTabSz="914400" rtl="0" eaLnBrk="1" latinLnBrk="0" hangingPunct="1">
              <a:defRPr sz="3600" kern="1200">
                <a:solidFill>
                  <a:schemeClr val="tx1"/>
                </a:solidFill>
                <a:latin typeface="Lato Light" pitchFamily="-65" charset="0"/>
                <a:ea typeface="MS PGothic" pitchFamily="34" charset="-128"/>
                <a:cs typeface="+mn-cs"/>
              </a:defRPr>
            </a:lvl7pPr>
            <a:lvl8pPr marL="3200400" algn="l" defTabSz="914400" rtl="0" eaLnBrk="1" latinLnBrk="0" hangingPunct="1">
              <a:defRPr sz="3600" kern="1200">
                <a:solidFill>
                  <a:schemeClr val="tx1"/>
                </a:solidFill>
                <a:latin typeface="Lato Light" pitchFamily="-65" charset="0"/>
                <a:ea typeface="MS PGothic" pitchFamily="34" charset="-128"/>
                <a:cs typeface="+mn-cs"/>
              </a:defRPr>
            </a:lvl8pPr>
            <a:lvl9pPr marL="3657600" algn="l" defTabSz="914400" rtl="0" eaLnBrk="1" latinLnBrk="0" hangingPunct="1">
              <a:defRPr sz="3600" kern="1200">
                <a:solidFill>
                  <a:schemeClr val="tx1"/>
                </a:solidFill>
                <a:latin typeface="Lato Light" pitchFamily="-65" charset="0"/>
                <a:ea typeface="MS PGothic" pitchFamily="34" charset="-128"/>
                <a:cs typeface="+mn-cs"/>
              </a:defRPr>
            </a:lvl9pPr>
          </a:lstStyle>
          <a:p>
            <a:r>
              <a:rPr lang="en-US" altLang="en-US" sz="3200" dirty="0" smtClean="0">
                <a:latin typeface="+mn-lt"/>
                <a:sym typeface="Bebas Neue" charset="0"/>
              </a:rPr>
              <a:t>Senior Care Equipment</a:t>
            </a:r>
            <a:endParaRPr lang="en-US" altLang="en-US" sz="3200" dirty="0">
              <a:latin typeface="+mn-lt"/>
              <a:sym typeface="Bebas Neue" charset="0"/>
            </a:endParaRPr>
          </a:p>
        </p:txBody>
      </p:sp>
      <p:sp>
        <p:nvSpPr>
          <p:cNvPr id="11" name="Rectangle 10"/>
          <p:cNvSpPr/>
          <p:nvPr/>
        </p:nvSpPr>
        <p:spPr>
          <a:xfrm>
            <a:off x="398153" y="1003077"/>
            <a:ext cx="688916" cy="4934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anchor="ctr"/>
          <a:lstStyle>
            <a:defPPr>
              <a:defRPr lang="en-US"/>
            </a:defPPr>
            <a:lvl1pPr algn="l" defTabSz="1827213" rtl="0" fontAlgn="base">
              <a:spcBef>
                <a:spcPct val="0"/>
              </a:spcBef>
              <a:spcAft>
                <a:spcPct val="0"/>
              </a:spcAft>
              <a:defRPr sz="3600" kern="1200">
                <a:solidFill>
                  <a:schemeClr val="lt1"/>
                </a:solidFill>
                <a:latin typeface="+mn-lt"/>
                <a:ea typeface="+mn-ea"/>
                <a:cs typeface="+mn-cs"/>
              </a:defRPr>
            </a:lvl1pPr>
            <a:lvl2pPr marL="912813" indent="-455613" algn="l" defTabSz="1827213" rtl="0" fontAlgn="base">
              <a:spcBef>
                <a:spcPct val="0"/>
              </a:spcBef>
              <a:spcAft>
                <a:spcPct val="0"/>
              </a:spcAft>
              <a:defRPr sz="3600" kern="1200">
                <a:solidFill>
                  <a:schemeClr val="lt1"/>
                </a:solidFill>
                <a:latin typeface="+mn-lt"/>
                <a:ea typeface="+mn-ea"/>
                <a:cs typeface="+mn-cs"/>
              </a:defRPr>
            </a:lvl2pPr>
            <a:lvl3pPr marL="1827213" indent="-912813" algn="l" defTabSz="1827213" rtl="0" fontAlgn="base">
              <a:spcBef>
                <a:spcPct val="0"/>
              </a:spcBef>
              <a:spcAft>
                <a:spcPct val="0"/>
              </a:spcAft>
              <a:defRPr sz="3600" kern="1200">
                <a:solidFill>
                  <a:schemeClr val="lt1"/>
                </a:solidFill>
                <a:latin typeface="+mn-lt"/>
                <a:ea typeface="+mn-ea"/>
                <a:cs typeface="+mn-cs"/>
              </a:defRPr>
            </a:lvl3pPr>
            <a:lvl4pPr marL="2741613" indent="-1370013" algn="l" defTabSz="1827213" rtl="0" fontAlgn="base">
              <a:spcBef>
                <a:spcPct val="0"/>
              </a:spcBef>
              <a:spcAft>
                <a:spcPct val="0"/>
              </a:spcAft>
              <a:defRPr sz="3600" kern="1200">
                <a:solidFill>
                  <a:schemeClr val="lt1"/>
                </a:solidFill>
                <a:latin typeface="+mn-lt"/>
                <a:ea typeface="+mn-ea"/>
                <a:cs typeface="+mn-cs"/>
              </a:defRPr>
            </a:lvl4pPr>
            <a:lvl5pPr marL="3656013" indent="-1827213" algn="l" defTabSz="1827213" rtl="0" fontAlgn="base">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algn="ctr" defTabSz="685663" fontAlgn="auto">
              <a:spcBef>
                <a:spcPts val="0"/>
              </a:spcBef>
              <a:spcAft>
                <a:spcPts val="0"/>
              </a:spcAft>
              <a:defRPr/>
            </a:pPr>
            <a:endParaRPr lang="en-US">
              <a:solidFill>
                <a:schemeClr val="tx1"/>
              </a:solidFill>
            </a:endParaRPr>
          </a:p>
        </p:txBody>
      </p:sp>
      <p:sp>
        <p:nvSpPr>
          <p:cNvPr id="12" name="TextBox 11"/>
          <p:cNvSpPr txBox="1"/>
          <p:nvPr/>
        </p:nvSpPr>
        <p:spPr>
          <a:xfrm>
            <a:off x="212250" y="292291"/>
            <a:ext cx="1828800" cy="369332"/>
          </a:xfrm>
          <a:prstGeom prst="rect">
            <a:avLst/>
          </a:prstGeom>
          <a:noFill/>
        </p:spPr>
        <p:txBody>
          <a:bodyPr wrap="square" rtlCol="0">
            <a:spAutoFit/>
          </a:bodyPr>
          <a:lstStyle/>
          <a:p>
            <a:r>
              <a:rPr lang="en-US" sz="1800" dirty="0" smtClean="0"/>
              <a:t>AVERA </a:t>
            </a:r>
            <a:r>
              <a:rPr lang="en-US" sz="1800" dirty="0" err="1" smtClean="0"/>
              <a:t>eCARE</a:t>
            </a:r>
            <a:endParaRPr lang="en-US" sz="1800" dirty="0"/>
          </a:p>
        </p:txBody>
      </p:sp>
    </p:spTree>
    <p:extLst>
      <p:ext uri="{BB962C8B-B14F-4D97-AF65-F5344CB8AC3E}">
        <p14:creationId xmlns:p14="http://schemas.microsoft.com/office/powerpoint/2010/main" val="3703567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390" y="5076803"/>
            <a:ext cx="3059139"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Rectangle 42"/>
          <p:cNvSpPr/>
          <p:nvPr/>
        </p:nvSpPr>
        <p:spPr>
          <a:xfrm>
            <a:off x="-472" y="6611688"/>
            <a:ext cx="9144000" cy="251152"/>
          </a:xfrm>
          <a:prstGeom prst="rect">
            <a:avLst/>
          </a:prstGeom>
          <a:solidFill>
            <a:srgbClr val="C0D2C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Slide Number Placeholder 1"/>
          <p:cNvSpPr>
            <a:spLocks noGrp="1"/>
          </p:cNvSpPr>
          <p:nvPr>
            <p:ph type="sldNum" sz="quarter" idx="12"/>
          </p:nvPr>
        </p:nvSpPr>
        <p:spPr>
          <a:xfrm>
            <a:off x="8344884" y="228600"/>
            <a:ext cx="342989" cy="457200"/>
          </a:xfrm>
        </p:spPr>
        <p:txBody>
          <a:bodyPr/>
          <a:lstStyle/>
          <a:p>
            <a:fld id="{922DE05C-BC95-4DBB-B3B8-4B09714EFFFB}" type="slidenum">
              <a:rPr lang="en-US" smtClean="0"/>
              <a:t>9</a:t>
            </a:fld>
            <a:endParaRPr lang="en-US"/>
          </a:p>
        </p:txBody>
      </p:sp>
      <p:sp>
        <p:nvSpPr>
          <p:cNvPr id="5" name="Rectangle 4"/>
          <p:cNvSpPr>
            <a:spLocks/>
          </p:cNvSpPr>
          <p:nvPr/>
        </p:nvSpPr>
        <p:spPr bwMode="auto">
          <a:xfrm>
            <a:off x="398657" y="381937"/>
            <a:ext cx="559088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defPPr>
              <a:defRPr lang="en-US"/>
            </a:defPPr>
            <a:lvl1pPr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5pPr>
            <a:lvl6pPr marL="2286000" algn="l" defTabSz="914400" rtl="0" eaLnBrk="1" latinLnBrk="0" hangingPunct="1">
              <a:defRPr sz="3600" kern="1200">
                <a:solidFill>
                  <a:schemeClr val="tx1"/>
                </a:solidFill>
                <a:latin typeface="Lato Light" pitchFamily="-65" charset="0"/>
                <a:ea typeface="MS PGothic" pitchFamily="34" charset="-128"/>
                <a:cs typeface="+mn-cs"/>
              </a:defRPr>
            </a:lvl6pPr>
            <a:lvl7pPr marL="2743200" algn="l" defTabSz="914400" rtl="0" eaLnBrk="1" latinLnBrk="0" hangingPunct="1">
              <a:defRPr sz="3600" kern="1200">
                <a:solidFill>
                  <a:schemeClr val="tx1"/>
                </a:solidFill>
                <a:latin typeface="Lato Light" pitchFamily="-65" charset="0"/>
                <a:ea typeface="MS PGothic" pitchFamily="34" charset="-128"/>
                <a:cs typeface="+mn-cs"/>
              </a:defRPr>
            </a:lvl7pPr>
            <a:lvl8pPr marL="3200400" algn="l" defTabSz="914400" rtl="0" eaLnBrk="1" latinLnBrk="0" hangingPunct="1">
              <a:defRPr sz="3600" kern="1200">
                <a:solidFill>
                  <a:schemeClr val="tx1"/>
                </a:solidFill>
                <a:latin typeface="Lato Light" pitchFamily="-65" charset="0"/>
                <a:ea typeface="MS PGothic" pitchFamily="34" charset="-128"/>
                <a:cs typeface="+mn-cs"/>
              </a:defRPr>
            </a:lvl8pPr>
            <a:lvl9pPr marL="3657600" algn="l" defTabSz="914400" rtl="0" eaLnBrk="1" latinLnBrk="0" hangingPunct="1">
              <a:defRPr sz="3600" kern="1200">
                <a:solidFill>
                  <a:schemeClr val="tx1"/>
                </a:solidFill>
                <a:latin typeface="Lato Light" pitchFamily="-65" charset="0"/>
                <a:ea typeface="MS PGothic" pitchFamily="34" charset="-128"/>
                <a:cs typeface="+mn-cs"/>
              </a:defRPr>
            </a:lvl9pPr>
          </a:lstStyle>
          <a:p>
            <a:r>
              <a:rPr lang="en-US" altLang="en-US" dirty="0">
                <a:latin typeface="+mn-lt"/>
                <a:sym typeface="Bebas Neue" charset="0"/>
              </a:rPr>
              <a:t>Changing Expectations for </a:t>
            </a:r>
            <a:r>
              <a:rPr lang="en-US" altLang="en-US" dirty="0" err="1">
                <a:latin typeface="+mn-lt"/>
                <a:sym typeface="Bebas Neue" charset="0"/>
              </a:rPr>
              <a:t>LTC</a:t>
            </a:r>
            <a:endParaRPr lang="en-US" altLang="en-US" dirty="0">
              <a:latin typeface="+mn-lt"/>
              <a:sym typeface="Bebas Neue" charset="0"/>
            </a:endParaRPr>
          </a:p>
        </p:txBody>
      </p:sp>
      <p:sp>
        <p:nvSpPr>
          <p:cNvPr id="14" name="TextBox 1"/>
          <p:cNvSpPr txBox="1">
            <a:spLocks noChangeArrowheads="1"/>
          </p:cNvSpPr>
          <p:nvPr/>
        </p:nvSpPr>
        <p:spPr bwMode="auto">
          <a:xfrm>
            <a:off x="300186" y="2971801"/>
            <a:ext cx="1754836" cy="58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290" tIns="17145" rIns="34290" bIns="17145">
            <a:spAutoFit/>
          </a:bodyPr>
          <a:lstStyle>
            <a:lvl1pPr>
              <a:lnSpc>
                <a:spcPct val="90000"/>
              </a:lnSpc>
              <a:spcBef>
                <a:spcPts val="2000"/>
              </a:spcBef>
              <a:buFont typeface="Arial" panose="020B0604020202020204" pitchFamily="34" charset="0"/>
              <a:buChar char="•"/>
              <a:defRPr sz="4800">
                <a:solidFill>
                  <a:schemeClr val="tx1"/>
                </a:solidFill>
                <a:latin typeface="Lato Regular" pitchFamily="-65" charset="0"/>
                <a:ea typeface="MS PGothic" panose="020B0600070205080204" pitchFamily="34" charset="-128"/>
                <a:cs typeface="Lato Regular" pitchFamily="-65" charset="0"/>
              </a:defRPr>
            </a:lvl1pPr>
            <a:lvl2pPr marL="742950" indent="-285750">
              <a:lnSpc>
                <a:spcPct val="90000"/>
              </a:lnSpc>
              <a:spcBef>
                <a:spcPts val="1000"/>
              </a:spcBef>
              <a:buFont typeface="Arial" panose="020B0604020202020204" pitchFamily="34" charset="0"/>
              <a:buChar char="•"/>
              <a:defRPr sz="4000">
                <a:solidFill>
                  <a:schemeClr val="tx1"/>
                </a:solidFill>
                <a:latin typeface="Lato Regular" pitchFamily="-65" charset="0"/>
                <a:ea typeface="MS PGothic" panose="020B0600070205080204" pitchFamily="34" charset="-128"/>
                <a:cs typeface="Lato Regular" pitchFamily="-65" charset="0"/>
              </a:defRPr>
            </a:lvl2pPr>
            <a:lvl3pPr marL="1143000" indent="-228600">
              <a:lnSpc>
                <a:spcPct val="90000"/>
              </a:lnSpc>
              <a:spcBef>
                <a:spcPts val="1000"/>
              </a:spcBef>
              <a:buFont typeface="Arial" panose="020B0604020202020204" pitchFamily="34" charset="0"/>
              <a:buChar char="•"/>
              <a:defRPr sz="3600">
                <a:solidFill>
                  <a:schemeClr val="tx1"/>
                </a:solidFill>
                <a:latin typeface="Lato Regular" pitchFamily="-65" charset="0"/>
                <a:ea typeface="MS PGothic" panose="020B0600070205080204" pitchFamily="34" charset="-128"/>
                <a:cs typeface="Lato Regular" pitchFamily="-65" charset="0"/>
              </a:defRPr>
            </a:lvl3pPr>
            <a:lvl4pPr marL="1600200" indent="-228600">
              <a:lnSpc>
                <a:spcPct val="90000"/>
              </a:lnSpc>
              <a:spcBef>
                <a:spcPts val="1000"/>
              </a:spcBef>
              <a:buFont typeface="Arial" panose="020B0604020202020204" pitchFamily="34" charset="0"/>
              <a:buChar char="•"/>
              <a:defRPr sz="3200">
                <a:solidFill>
                  <a:schemeClr val="tx1"/>
                </a:solidFill>
                <a:latin typeface="Lato Regular" pitchFamily="-65" charset="0"/>
                <a:ea typeface="MS PGothic" panose="020B0600070205080204" pitchFamily="34" charset="-128"/>
                <a:cs typeface="Lato Regular" pitchFamily="-65" charset="0"/>
              </a:defRPr>
            </a:lvl4pPr>
            <a:lvl5pPr marL="2057400" indent="-228600">
              <a:lnSpc>
                <a:spcPct val="90000"/>
              </a:lnSpc>
              <a:spcBef>
                <a:spcPts val="1000"/>
              </a:spcBef>
              <a:buFont typeface="Arial" panose="020B0604020202020204" pitchFamily="34" charset="0"/>
              <a:buChar char="•"/>
              <a:defRPr sz="3200">
                <a:solidFill>
                  <a:schemeClr val="tx1"/>
                </a:solidFill>
                <a:latin typeface="Lato Regular" pitchFamily="-65" charset="0"/>
                <a:ea typeface="MS PGothic" panose="020B0600070205080204" pitchFamily="34" charset="-128"/>
                <a:cs typeface="Lato Regular" pitchFamily="-65" charset="0"/>
              </a:defRPr>
            </a:lvl5pPr>
            <a:lvl6pPr marL="2514600" indent="-228600" defTabSz="1827213" eaLnBrk="0" fontAlgn="base" hangingPunct="0">
              <a:lnSpc>
                <a:spcPct val="90000"/>
              </a:lnSpc>
              <a:spcBef>
                <a:spcPts val="1000"/>
              </a:spcBef>
              <a:spcAft>
                <a:spcPct val="0"/>
              </a:spcAft>
              <a:buFont typeface="Arial" panose="020B0604020202020204" pitchFamily="34" charset="0"/>
              <a:buChar char="•"/>
              <a:defRPr sz="3200">
                <a:solidFill>
                  <a:schemeClr val="tx1"/>
                </a:solidFill>
                <a:latin typeface="Lato Regular" pitchFamily="-65" charset="0"/>
                <a:ea typeface="MS PGothic" panose="020B0600070205080204" pitchFamily="34" charset="-128"/>
                <a:cs typeface="Lato Regular" pitchFamily="-65" charset="0"/>
              </a:defRPr>
            </a:lvl6pPr>
            <a:lvl7pPr marL="2971800" indent="-228600" defTabSz="1827213" eaLnBrk="0" fontAlgn="base" hangingPunct="0">
              <a:lnSpc>
                <a:spcPct val="90000"/>
              </a:lnSpc>
              <a:spcBef>
                <a:spcPts val="1000"/>
              </a:spcBef>
              <a:spcAft>
                <a:spcPct val="0"/>
              </a:spcAft>
              <a:buFont typeface="Arial" panose="020B0604020202020204" pitchFamily="34" charset="0"/>
              <a:buChar char="•"/>
              <a:defRPr sz="3200">
                <a:solidFill>
                  <a:schemeClr val="tx1"/>
                </a:solidFill>
                <a:latin typeface="Lato Regular" pitchFamily="-65" charset="0"/>
                <a:ea typeface="MS PGothic" panose="020B0600070205080204" pitchFamily="34" charset="-128"/>
                <a:cs typeface="Lato Regular" pitchFamily="-65" charset="0"/>
              </a:defRPr>
            </a:lvl7pPr>
            <a:lvl8pPr marL="3429000" indent="-228600" defTabSz="1827213" eaLnBrk="0" fontAlgn="base" hangingPunct="0">
              <a:lnSpc>
                <a:spcPct val="90000"/>
              </a:lnSpc>
              <a:spcBef>
                <a:spcPts val="1000"/>
              </a:spcBef>
              <a:spcAft>
                <a:spcPct val="0"/>
              </a:spcAft>
              <a:buFont typeface="Arial" panose="020B0604020202020204" pitchFamily="34" charset="0"/>
              <a:buChar char="•"/>
              <a:defRPr sz="3200">
                <a:solidFill>
                  <a:schemeClr val="tx1"/>
                </a:solidFill>
                <a:latin typeface="Lato Regular" pitchFamily="-65" charset="0"/>
                <a:ea typeface="MS PGothic" panose="020B0600070205080204" pitchFamily="34" charset="-128"/>
                <a:cs typeface="Lato Regular" pitchFamily="-65" charset="0"/>
              </a:defRPr>
            </a:lvl8pPr>
            <a:lvl9pPr marL="3886200" indent="-228600" defTabSz="1827213" eaLnBrk="0" fontAlgn="base" hangingPunct="0">
              <a:lnSpc>
                <a:spcPct val="90000"/>
              </a:lnSpc>
              <a:spcBef>
                <a:spcPts val="1000"/>
              </a:spcBef>
              <a:spcAft>
                <a:spcPct val="0"/>
              </a:spcAft>
              <a:buFont typeface="Arial" panose="020B0604020202020204" pitchFamily="34" charset="0"/>
              <a:buChar char="•"/>
              <a:defRPr sz="3200">
                <a:solidFill>
                  <a:schemeClr val="tx1"/>
                </a:solidFill>
                <a:latin typeface="Lato Regular" pitchFamily="-65" charset="0"/>
                <a:ea typeface="MS PGothic" panose="020B0600070205080204" pitchFamily="34" charset="-128"/>
                <a:cs typeface="Lato Regular" pitchFamily="-65" charset="0"/>
              </a:defRPr>
            </a:lvl9pPr>
          </a:lstStyle>
          <a:p>
            <a:pPr algn="ctr" eaLnBrk="1" hangingPunct="1">
              <a:lnSpc>
                <a:spcPct val="100000"/>
              </a:lnSpc>
              <a:spcBef>
                <a:spcPct val="0"/>
              </a:spcBef>
              <a:buFontTx/>
              <a:buNone/>
            </a:pPr>
            <a:r>
              <a:rPr lang="en-US" altLang="en-US" sz="1800" dirty="0">
                <a:latin typeface="+mn-lt"/>
                <a:cs typeface="Arial" panose="020B0604020202020204" pitchFamily="34" charset="0"/>
              </a:rPr>
              <a:t>Increasing Aging Population</a:t>
            </a:r>
          </a:p>
        </p:txBody>
      </p:sp>
      <p:sp>
        <p:nvSpPr>
          <p:cNvPr id="15" name="TextBox 79"/>
          <p:cNvSpPr txBox="1">
            <a:spLocks noChangeArrowheads="1"/>
          </p:cNvSpPr>
          <p:nvPr/>
        </p:nvSpPr>
        <p:spPr bwMode="auto">
          <a:xfrm>
            <a:off x="2323607" y="2971801"/>
            <a:ext cx="1974773" cy="58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290" tIns="17145" rIns="34290" bIns="17145">
            <a:spAutoFit/>
          </a:bodyPr>
          <a:lstStyle>
            <a:lvl1pPr>
              <a:lnSpc>
                <a:spcPct val="90000"/>
              </a:lnSpc>
              <a:spcBef>
                <a:spcPts val="2000"/>
              </a:spcBef>
              <a:buFont typeface="Arial" panose="020B0604020202020204" pitchFamily="34" charset="0"/>
              <a:buChar char="•"/>
              <a:defRPr sz="4800">
                <a:solidFill>
                  <a:schemeClr val="tx1"/>
                </a:solidFill>
                <a:latin typeface="Lato Regular" pitchFamily="-65" charset="0"/>
                <a:ea typeface="MS PGothic" panose="020B0600070205080204" pitchFamily="34" charset="-128"/>
                <a:cs typeface="Lato Regular" pitchFamily="-65" charset="0"/>
              </a:defRPr>
            </a:lvl1pPr>
            <a:lvl2pPr marL="742950" indent="-285750">
              <a:lnSpc>
                <a:spcPct val="90000"/>
              </a:lnSpc>
              <a:spcBef>
                <a:spcPts val="1000"/>
              </a:spcBef>
              <a:buFont typeface="Arial" panose="020B0604020202020204" pitchFamily="34" charset="0"/>
              <a:buChar char="•"/>
              <a:defRPr sz="4000">
                <a:solidFill>
                  <a:schemeClr val="tx1"/>
                </a:solidFill>
                <a:latin typeface="Lato Regular" pitchFamily="-65" charset="0"/>
                <a:ea typeface="MS PGothic" panose="020B0600070205080204" pitchFamily="34" charset="-128"/>
                <a:cs typeface="Lato Regular" pitchFamily="-65" charset="0"/>
              </a:defRPr>
            </a:lvl2pPr>
            <a:lvl3pPr marL="1143000" indent="-228600">
              <a:lnSpc>
                <a:spcPct val="90000"/>
              </a:lnSpc>
              <a:spcBef>
                <a:spcPts val="1000"/>
              </a:spcBef>
              <a:buFont typeface="Arial" panose="020B0604020202020204" pitchFamily="34" charset="0"/>
              <a:buChar char="•"/>
              <a:defRPr sz="3600">
                <a:solidFill>
                  <a:schemeClr val="tx1"/>
                </a:solidFill>
                <a:latin typeface="Lato Regular" pitchFamily="-65" charset="0"/>
                <a:ea typeface="MS PGothic" panose="020B0600070205080204" pitchFamily="34" charset="-128"/>
                <a:cs typeface="Lato Regular" pitchFamily="-65" charset="0"/>
              </a:defRPr>
            </a:lvl3pPr>
            <a:lvl4pPr marL="1600200" indent="-228600">
              <a:lnSpc>
                <a:spcPct val="90000"/>
              </a:lnSpc>
              <a:spcBef>
                <a:spcPts val="1000"/>
              </a:spcBef>
              <a:buFont typeface="Arial" panose="020B0604020202020204" pitchFamily="34" charset="0"/>
              <a:buChar char="•"/>
              <a:defRPr sz="3200">
                <a:solidFill>
                  <a:schemeClr val="tx1"/>
                </a:solidFill>
                <a:latin typeface="Lato Regular" pitchFamily="-65" charset="0"/>
                <a:ea typeface="MS PGothic" panose="020B0600070205080204" pitchFamily="34" charset="-128"/>
                <a:cs typeface="Lato Regular" pitchFamily="-65" charset="0"/>
              </a:defRPr>
            </a:lvl4pPr>
            <a:lvl5pPr marL="2057400" indent="-228600">
              <a:lnSpc>
                <a:spcPct val="90000"/>
              </a:lnSpc>
              <a:spcBef>
                <a:spcPts val="1000"/>
              </a:spcBef>
              <a:buFont typeface="Arial" panose="020B0604020202020204" pitchFamily="34" charset="0"/>
              <a:buChar char="•"/>
              <a:defRPr sz="3200">
                <a:solidFill>
                  <a:schemeClr val="tx1"/>
                </a:solidFill>
                <a:latin typeface="Lato Regular" pitchFamily="-65" charset="0"/>
                <a:ea typeface="MS PGothic" panose="020B0600070205080204" pitchFamily="34" charset="-128"/>
                <a:cs typeface="Lato Regular" pitchFamily="-65" charset="0"/>
              </a:defRPr>
            </a:lvl5pPr>
            <a:lvl6pPr marL="2514600" indent="-228600" defTabSz="1827213" eaLnBrk="0" fontAlgn="base" hangingPunct="0">
              <a:lnSpc>
                <a:spcPct val="90000"/>
              </a:lnSpc>
              <a:spcBef>
                <a:spcPts val="1000"/>
              </a:spcBef>
              <a:spcAft>
                <a:spcPct val="0"/>
              </a:spcAft>
              <a:buFont typeface="Arial" panose="020B0604020202020204" pitchFamily="34" charset="0"/>
              <a:buChar char="•"/>
              <a:defRPr sz="3200">
                <a:solidFill>
                  <a:schemeClr val="tx1"/>
                </a:solidFill>
                <a:latin typeface="Lato Regular" pitchFamily="-65" charset="0"/>
                <a:ea typeface="MS PGothic" panose="020B0600070205080204" pitchFamily="34" charset="-128"/>
                <a:cs typeface="Lato Regular" pitchFamily="-65" charset="0"/>
              </a:defRPr>
            </a:lvl6pPr>
            <a:lvl7pPr marL="2971800" indent="-228600" defTabSz="1827213" eaLnBrk="0" fontAlgn="base" hangingPunct="0">
              <a:lnSpc>
                <a:spcPct val="90000"/>
              </a:lnSpc>
              <a:spcBef>
                <a:spcPts val="1000"/>
              </a:spcBef>
              <a:spcAft>
                <a:spcPct val="0"/>
              </a:spcAft>
              <a:buFont typeface="Arial" panose="020B0604020202020204" pitchFamily="34" charset="0"/>
              <a:buChar char="•"/>
              <a:defRPr sz="3200">
                <a:solidFill>
                  <a:schemeClr val="tx1"/>
                </a:solidFill>
                <a:latin typeface="Lato Regular" pitchFamily="-65" charset="0"/>
                <a:ea typeface="MS PGothic" panose="020B0600070205080204" pitchFamily="34" charset="-128"/>
                <a:cs typeface="Lato Regular" pitchFamily="-65" charset="0"/>
              </a:defRPr>
            </a:lvl7pPr>
            <a:lvl8pPr marL="3429000" indent="-228600" defTabSz="1827213" eaLnBrk="0" fontAlgn="base" hangingPunct="0">
              <a:lnSpc>
                <a:spcPct val="90000"/>
              </a:lnSpc>
              <a:spcBef>
                <a:spcPts val="1000"/>
              </a:spcBef>
              <a:spcAft>
                <a:spcPct val="0"/>
              </a:spcAft>
              <a:buFont typeface="Arial" panose="020B0604020202020204" pitchFamily="34" charset="0"/>
              <a:buChar char="•"/>
              <a:defRPr sz="3200">
                <a:solidFill>
                  <a:schemeClr val="tx1"/>
                </a:solidFill>
                <a:latin typeface="Lato Regular" pitchFamily="-65" charset="0"/>
                <a:ea typeface="MS PGothic" panose="020B0600070205080204" pitchFamily="34" charset="-128"/>
                <a:cs typeface="Lato Regular" pitchFamily="-65" charset="0"/>
              </a:defRPr>
            </a:lvl8pPr>
            <a:lvl9pPr marL="3886200" indent="-228600" defTabSz="1827213" eaLnBrk="0" fontAlgn="base" hangingPunct="0">
              <a:lnSpc>
                <a:spcPct val="90000"/>
              </a:lnSpc>
              <a:spcBef>
                <a:spcPts val="1000"/>
              </a:spcBef>
              <a:spcAft>
                <a:spcPct val="0"/>
              </a:spcAft>
              <a:buFont typeface="Arial" panose="020B0604020202020204" pitchFamily="34" charset="0"/>
              <a:buChar char="•"/>
              <a:defRPr sz="3200">
                <a:solidFill>
                  <a:schemeClr val="tx1"/>
                </a:solidFill>
                <a:latin typeface="Lato Regular" pitchFamily="-65" charset="0"/>
                <a:ea typeface="MS PGothic" panose="020B0600070205080204" pitchFamily="34" charset="-128"/>
                <a:cs typeface="Lato Regular" pitchFamily="-65" charset="0"/>
              </a:defRPr>
            </a:lvl9pPr>
          </a:lstStyle>
          <a:p>
            <a:pPr algn="ctr" eaLnBrk="1" hangingPunct="1">
              <a:lnSpc>
                <a:spcPct val="100000"/>
              </a:lnSpc>
              <a:spcBef>
                <a:spcPct val="0"/>
              </a:spcBef>
              <a:buFontTx/>
              <a:buNone/>
            </a:pPr>
            <a:r>
              <a:rPr lang="en-US" altLang="en-US" sz="1800" dirty="0">
                <a:latin typeface="+mn-lt"/>
                <a:cs typeface="Arial" panose="020B0604020202020204" pitchFamily="34" charset="0"/>
              </a:rPr>
              <a:t>Improving quality &amp; decreasing costs</a:t>
            </a:r>
          </a:p>
        </p:txBody>
      </p:sp>
      <p:sp>
        <p:nvSpPr>
          <p:cNvPr id="16" name="TextBox 81"/>
          <p:cNvSpPr txBox="1">
            <a:spLocks noChangeArrowheads="1"/>
          </p:cNvSpPr>
          <p:nvPr/>
        </p:nvSpPr>
        <p:spPr bwMode="auto">
          <a:xfrm>
            <a:off x="5038564" y="2971801"/>
            <a:ext cx="1070055" cy="58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tIns="17145" rIns="34290" bIns="17145">
            <a:spAutoFit/>
          </a:bodyPr>
          <a:lstStyle>
            <a:lvl1pPr>
              <a:lnSpc>
                <a:spcPct val="90000"/>
              </a:lnSpc>
              <a:spcBef>
                <a:spcPts val="2000"/>
              </a:spcBef>
              <a:buFont typeface="Arial" panose="020B0604020202020204" pitchFamily="34" charset="0"/>
              <a:buChar char="•"/>
              <a:defRPr sz="4800">
                <a:solidFill>
                  <a:schemeClr val="tx1"/>
                </a:solidFill>
                <a:latin typeface="Lato Regular" pitchFamily="-65" charset="0"/>
                <a:ea typeface="MS PGothic" panose="020B0600070205080204" pitchFamily="34" charset="-128"/>
                <a:cs typeface="Lato Regular" pitchFamily="-65" charset="0"/>
              </a:defRPr>
            </a:lvl1pPr>
            <a:lvl2pPr marL="742950" indent="-285750">
              <a:lnSpc>
                <a:spcPct val="90000"/>
              </a:lnSpc>
              <a:spcBef>
                <a:spcPts val="1000"/>
              </a:spcBef>
              <a:buFont typeface="Arial" panose="020B0604020202020204" pitchFamily="34" charset="0"/>
              <a:buChar char="•"/>
              <a:defRPr sz="4000">
                <a:solidFill>
                  <a:schemeClr val="tx1"/>
                </a:solidFill>
                <a:latin typeface="Lato Regular" pitchFamily="-65" charset="0"/>
                <a:ea typeface="MS PGothic" panose="020B0600070205080204" pitchFamily="34" charset="-128"/>
                <a:cs typeface="Lato Regular" pitchFamily="-65" charset="0"/>
              </a:defRPr>
            </a:lvl2pPr>
            <a:lvl3pPr marL="1143000" indent="-228600">
              <a:lnSpc>
                <a:spcPct val="90000"/>
              </a:lnSpc>
              <a:spcBef>
                <a:spcPts val="1000"/>
              </a:spcBef>
              <a:buFont typeface="Arial" panose="020B0604020202020204" pitchFamily="34" charset="0"/>
              <a:buChar char="•"/>
              <a:defRPr sz="3600">
                <a:solidFill>
                  <a:schemeClr val="tx1"/>
                </a:solidFill>
                <a:latin typeface="Lato Regular" pitchFamily="-65" charset="0"/>
                <a:ea typeface="MS PGothic" panose="020B0600070205080204" pitchFamily="34" charset="-128"/>
                <a:cs typeface="Lato Regular" pitchFamily="-65" charset="0"/>
              </a:defRPr>
            </a:lvl3pPr>
            <a:lvl4pPr marL="1600200" indent="-228600">
              <a:lnSpc>
                <a:spcPct val="90000"/>
              </a:lnSpc>
              <a:spcBef>
                <a:spcPts val="1000"/>
              </a:spcBef>
              <a:buFont typeface="Arial" panose="020B0604020202020204" pitchFamily="34" charset="0"/>
              <a:buChar char="•"/>
              <a:defRPr sz="3200">
                <a:solidFill>
                  <a:schemeClr val="tx1"/>
                </a:solidFill>
                <a:latin typeface="Lato Regular" pitchFamily="-65" charset="0"/>
                <a:ea typeface="MS PGothic" panose="020B0600070205080204" pitchFamily="34" charset="-128"/>
                <a:cs typeface="Lato Regular" pitchFamily="-65" charset="0"/>
              </a:defRPr>
            </a:lvl4pPr>
            <a:lvl5pPr marL="2057400" indent="-228600">
              <a:lnSpc>
                <a:spcPct val="90000"/>
              </a:lnSpc>
              <a:spcBef>
                <a:spcPts val="1000"/>
              </a:spcBef>
              <a:buFont typeface="Arial" panose="020B0604020202020204" pitchFamily="34" charset="0"/>
              <a:buChar char="•"/>
              <a:defRPr sz="3200">
                <a:solidFill>
                  <a:schemeClr val="tx1"/>
                </a:solidFill>
                <a:latin typeface="Lato Regular" pitchFamily="-65" charset="0"/>
                <a:ea typeface="MS PGothic" panose="020B0600070205080204" pitchFamily="34" charset="-128"/>
                <a:cs typeface="Lato Regular" pitchFamily="-65" charset="0"/>
              </a:defRPr>
            </a:lvl5pPr>
            <a:lvl6pPr marL="2514600" indent="-228600" defTabSz="1827213" eaLnBrk="0" fontAlgn="base" hangingPunct="0">
              <a:lnSpc>
                <a:spcPct val="90000"/>
              </a:lnSpc>
              <a:spcBef>
                <a:spcPts val="1000"/>
              </a:spcBef>
              <a:spcAft>
                <a:spcPct val="0"/>
              </a:spcAft>
              <a:buFont typeface="Arial" panose="020B0604020202020204" pitchFamily="34" charset="0"/>
              <a:buChar char="•"/>
              <a:defRPr sz="3200">
                <a:solidFill>
                  <a:schemeClr val="tx1"/>
                </a:solidFill>
                <a:latin typeface="Lato Regular" pitchFamily="-65" charset="0"/>
                <a:ea typeface="MS PGothic" panose="020B0600070205080204" pitchFamily="34" charset="-128"/>
                <a:cs typeface="Lato Regular" pitchFamily="-65" charset="0"/>
              </a:defRPr>
            </a:lvl6pPr>
            <a:lvl7pPr marL="2971800" indent="-228600" defTabSz="1827213" eaLnBrk="0" fontAlgn="base" hangingPunct="0">
              <a:lnSpc>
                <a:spcPct val="90000"/>
              </a:lnSpc>
              <a:spcBef>
                <a:spcPts val="1000"/>
              </a:spcBef>
              <a:spcAft>
                <a:spcPct val="0"/>
              </a:spcAft>
              <a:buFont typeface="Arial" panose="020B0604020202020204" pitchFamily="34" charset="0"/>
              <a:buChar char="•"/>
              <a:defRPr sz="3200">
                <a:solidFill>
                  <a:schemeClr val="tx1"/>
                </a:solidFill>
                <a:latin typeface="Lato Regular" pitchFamily="-65" charset="0"/>
                <a:ea typeface="MS PGothic" panose="020B0600070205080204" pitchFamily="34" charset="-128"/>
                <a:cs typeface="Lato Regular" pitchFamily="-65" charset="0"/>
              </a:defRPr>
            </a:lvl7pPr>
            <a:lvl8pPr marL="3429000" indent="-228600" defTabSz="1827213" eaLnBrk="0" fontAlgn="base" hangingPunct="0">
              <a:lnSpc>
                <a:spcPct val="90000"/>
              </a:lnSpc>
              <a:spcBef>
                <a:spcPts val="1000"/>
              </a:spcBef>
              <a:spcAft>
                <a:spcPct val="0"/>
              </a:spcAft>
              <a:buFont typeface="Arial" panose="020B0604020202020204" pitchFamily="34" charset="0"/>
              <a:buChar char="•"/>
              <a:defRPr sz="3200">
                <a:solidFill>
                  <a:schemeClr val="tx1"/>
                </a:solidFill>
                <a:latin typeface="Lato Regular" pitchFamily="-65" charset="0"/>
                <a:ea typeface="MS PGothic" panose="020B0600070205080204" pitchFamily="34" charset="-128"/>
                <a:cs typeface="Lato Regular" pitchFamily="-65" charset="0"/>
              </a:defRPr>
            </a:lvl8pPr>
            <a:lvl9pPr marL="3886200" indent="-228600" defTabSz="1827213" eaLnBrk="0" fontAlgn="base" hangingPunct="0">
              <a:lnSpc>
                <a:spcPct val="90000"/>
              </a:lnSpc>
              <a:spcBef>
                <a:spcPts val="1000"/>
              </a:spcBef>
              <a:spcAft>
                <a:spcPct val="0"/>
              </a:spcAft>
              <a:buFont typeface="Arial" panose="020B0604020202020204" pitchFamily="34" charset="0"/>
              <a:buChar char="•"/>
              <a:defRPr sz="3200">
                <a:solidFill>
                  <a:schemeClr val="tx1"/>
                </a:solidFill>
                <a:latin typeface="Lato Regular" pitchFamily="-65" charset="0"/>
                <a:ea typeface="MS PGothic" panose="020B0600070205080204" pitchFamily="34" charset="-128"/>
                <a:cs typeface="Lato Regular" pitchFamily="-65" charset="0"/>
              </a:defRPr>
            </a:lvl9pPr>
          </a:lstStyle>
          <a:p>
            <a:pPr algn="ctr" eaLnBrk="1" hangingPunct="1">
              <a:lnSpc>
                <a:spcPct val="100000"/>
              </a:lnSpc>
              <a:spcBef>
                <a:spcPct val="0"/>
              </a:spcBef>
              <a:buFontTx/>
              <a:buNone/>
            </a:pPr>
            <a:r>
              <a:rPr lang="en-US" altLang="en-US" sz="1800" dirty="0">
                <a:latin typeface="+mn-lt"/>
                <a:cs typeface="Arial" panose="020B0604020202020204" pitchFamily="34" charset="0"/>
              </a:rPr>
              <a:t>Staffing shortages</a:t>
            </a:r>
          </a:p>
        </p:txBody>
      </p:sp>
      <p:sp>
        <p:nvSpPr>
          <p:cNvPr id="17" name="TextBox 82"/>
          <p:cNvSpPr txBox="1">
            <a:spLocks noChangeArrowheads="1"/>
          </p:cNvSpPr>
          <p:nvPr/>
        </p:nvSpPr>
        <p:spPr bwMode="auto">
          <a:xfrm>
            <a:off x="6876287" y="2971801"/>
            <a:ext cx="2041858" cy="58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290" tIns="17145" rIns="34290" bIns="17145">
            <a:spAutoFit/>
          </a:bodyPr>
          <a:lstStyle>
            <a:lvl1pPr>
              <a:lnSpc>
                <a:spcPct val="90000"/>
              </a:lnSpc>
              <a:spcBef>
                <a:spcPts val="2000"/>
              </a:spcBef>
              <a:buFont typeface="Arial" panose="020B0604020202020204" pitchFamily="34" charset="0"/>
              <a:buChar char="•"/>
              <a:defRPr sz="4800">
                <a:solidFill>
                  <a:schemeClr val="tx1"/>
                </a:solidFill>
                <a:latin typeface="Lato Regular" pitchFamily="-65" charset="0"/>
                <a:ea typeface="MS PGothic" panose="020B0600070205080204" pitchFamily="34" charset="-128"/>
                <a:cs typeface="Lato Regular" pitchFamily="-65" charset="0"/>
              </a:defRPr>
            </a:lvl1pPr>
            <a:lvl2pPr marL="742950" indent="-285750">
              <a:lnSpc>
                <a:spcPct val="90000"/>
              </a:lnSpc>
              <a:spcBef>
                <a:spcPts val="1000"/>
              </a:spcBef>
              <a:buFont typeface="Arial" panose="020B0604020202020204" pitchFamily="34" charset="0"/>
              <a:buChar char="•"/>
              <a:defRPr sz="4000">
                <a:solidFill>
                  <a:schemeClr val="tx1"/>
                </a:solidFill>
                <a:latin typeface="Lato Regular" pitchFamily="-65" charset="0"/>
                <a:ea typeface="MS PGothic" panose="020B0600070205080204" pitchFamily="34" charset="-128"/>
                <a:cs typeface="Lato Regular" pitchFamily="-65" charset="0"/>
              </a:defRPr>
            </a:lvl2pPr>
            <a:lvl3pPr marL="1143000" indent="-228600">
              <a:lnSpc>
                <a:spcPct val="90000"/>
              </a:lnSpc>
              <a:spcBef>
                <a:spcPts val="1000"/>
              </a:spcBef>
              <a:buFont typeface="Arial" panose="020B0604020202020204" pitchFamily="34" charset="0"/>
              <a:buChar char="•"/>
              <a:defRPr sz="3600">
                <a:solidFill>
                  <a:schemeClr val="tx1"/>
                </a:solidFill>
                <a:latin typeface="Lato Regular" pitchFamily="-65" charset="0"/>
                <a:ea typeface="MS PGothic" panose="020B0600070205080204" pitchFamily="34" charset="-128"/>
                <a:cs typeface="Lato Regular" pitchFamily="-65" charset="0"/>
              </a:defRPr>
            </a:lvl3pPr>
            <a:lvl4pPr marL="1600200" indent="-228600">
              <a:lnSpc>
                <a:spcPct val="90000"/>
              </a:lnSpc>
              <a:spcBef>
                <a:spcPts val="1000"/>
              </a:spcBef>
              <a:buFont typeface="Arial" panose="020B0604020202020204" pitchFamily="34" charset="0"/>
              <a:buChar char="•"/>
              <a:defRPr sz="3200">
                <a:solidFill>
                  <a:schemeClr val="tx1"/>
                </a:solidFill>
                <a:latin typeface="Lato Regular" pitchFamily="-65" charset="0"/>
                <a:ea typeface="MS PGothic" panose="020B0600070205080204" pitchFamily="34" charset="-128"/>
                <a:cs typeface="Lato Regular" pitchFamily="-65" charset="0"/>
              </a:defRPr>
            </a:lvl4pPr>
            <a:lvl5pPr marL="2057400" indent="-228600">
              <a:lnSpc>
                <a:spcPct val="90000"/>
              </a:lnSpc>
              <a:spcBef>
                <a:spcPts val="1000"/>
              </a:spcBef>
              <a:buFont typeface="Arial" panose="020B0604020202020204" pitchFamily="34" charset="0"/>
              <a:buChar char="•"/>
              <a:defRPr sz="3200">
                <a:solidFill>
                  <a:schemeClr val="tx1"/>
                </a:solidFill>
                <a:latin typeface="Lato Regular" pitchFamily="-65" charset="0"/>
                <a:ea typeface="MS PGothic" panose="020B0600070205080204" pitchFamily="34" charset="-128"/>
                <a:cs typeface="Lato Regular" pitchFamily="-65" charset="0"/>
              </a:defRPr>
            </a:lvl5pPr>
            <a:lvl6pPr marL="2514600" indent="-228600" defTabSz="1827213" eaLnBrk="0" fontAlgn="base" hangingPunct="0">
              <a:lnSpc>
                <a:spcPct val="90000"/>
              </a:lnSpc>
              <a:spcBef>
                <a:spcPts val="1000"/>
              </a:spcBef>
              <a:spcAft>
                <a:spcPct val="0"/>
              </a:spcAft>
              <a:buFont typeface="Arial" panose="020B0604020202020204" pitchFamily="34" charset="0"/>
              <a:buChar char="•"/>
              <a:defRPr sz="3200">
                <a:solidFill>
                  <a:schemeClr val="tx1"/>
                </a:solidFill>
                <a:latin typeface="Lato Regular" pitchFamily="-65" charset="0"/>
                <a:ea typeface="MS PGothic" panose="020B0600070205080204" pitchFamily="34" charset="-128"/>
                <a:cs typeface="Lato Regular" pitchFamily="-65" charset="0"/>
              </a:defRPr>
            </a:lvl6pPr>
            <a:lvl7pPr marL="2971800" indent="-228600" defTabSz="1827213" eaLnBrk="0" fontAlgn="base" hangingPunct="0">
              <a:lnSpc>
                <a:spcPct val="90000"/>
              </a:lnSpc>
              <a:spcBef>
                <a:spcPts val="1000"/>
              </a:spcBef>
              <a:spcAft>
                <a:spcPct val="0"/>
              </a:spcAft>
              <a:buFont typeface="Arial" panose="020B0604020202020204" pitchFamily="34" charset="0"/>
              <a:buChar char="•"/>
              <a:defRPr sz="3200">
                <a:solidFill>
                  <a:schemeClr val="tx1"/>
                </a:solidFill>
                <a:latin typeface="Lato Regular" pitchFamily="-65" charset="0"/>
                <a:ea typeface="MS PGothic" panose="020B0600070205080204" pitchFamily="34" charset="-128"/>
                <a:cs typeface="Lato Regular" pitchFamily="-65" charset="0"/>
              </a:defRPr>
            </a:lvl7pPr>
            <a:lvl8pPr marL="3429000" indent="-228600" defTabSz="1827213" eaLnBrk="0" fontAlgn="base" hangingPunct="0">
              <a:lnSpc>
                <a:spcPct val="90000"/>
              </a:lnSpc>
              <a:spcBef>
                <a:spcPts val="1000"/>
              </a:spcBef>
              <a:spcAft>
                <a:spcPct val="0"/>
              </a:spcAft>
              <a:buFont typeface="Arial" panose="020B0604020202020204" pitchFamily="34" charset="0"/>
              <a:buChar char="•"/>
              <a:defRPr sz="3200">
                <a:solidFill>
                  <a:schemeClr val="tx1"/>
                </a:solidFill>
                <a:latin typeface="Lato Regular" pitchFamily="-65" charset="0"/>
                <a:ea typeface="MS PGothic" panose="020B0600070205080204" pitchFamily="34" charset="-128"/>
                <a:cs typeface="Lato Regular" pitchFamily="-65" charset="0"/>
              </a:defRPr>
            </a:lvl8pPr>
            <a:lvl9pPr marL="3886200" indent="-228600" defTabSz="1827213" eaLnBrk="0" fontAlgn="base" hangingPunct="0">
              <a:lnSpc>
                <a:spcPct val="90000"/>
              </a:lnSpc>
              <a:spcBef>
                <a:spcPts val="1000"/>
              </a:spcBef>
              <a:spcAft>
                <a:spcPct val="0"/>
              </a:spcAft>
              <a:buFont typeface="Arial" panose="020B0604020202020204" pitchFamily="34" charset="0"/>
              <a:buChar char="•"/>
              <a:defRPr sz="3200">
                <a:solidFill>
                  <a:schemeClr val="tx1"/>
                </a:solidFill>
                <a:latin typeface="Lato Regular" pitchFamily="-65" charset="0"/>
                <a:ea typeface="MS PGothic" panose="020B0600070205080204" pitchFamily="34" charset="-128"/>
                <a:cs typeface="Lato Regular" pitchFamily="-65" charset="0"/>
              </a:defRPr>
            </a:lvl9pPr>
          </a:lstStyle>
          <a:p>
            <a:pPr algn="ctr" eaLnBrk="1" hangingPunct="1">
              <a:lnSpc>
                <a:spcPct val="100000"/>
              </a:lnSpc>
              <a:spcBef>
                <a:spcPct val="0"/>
              </a:spcBef>
              <a:buFontTx/>
              <a:buNone/>
            </a:pPr>
            <a:r>
              <a:rPr lang="en-US" altLang="en-US" sz="1800" dirty="0">
                <a:latin typeface="+mn-lt"/>
                <a:cs typeface="Arial" panose="020B0604020202020204" pitchFamily="34" charset="0"/>
              </a:rPr>
              <a:t>Sicker residents &amp; higher acuity</a:t>
            </a:r>
          </a:p>
        </p:txBody>
      </p:sp>
      <p:sp>
        <p:nvSpPr>
          <p:cNvPr id="18" name="TextBox 83"/>
          <p:cNvSpPr txBox="1">
            <a:spLocks noChangeArrowheads="1"/>
          </p:cNvSpPr>
          <p:nvPr/>
        </p:nvSpPr>
        <p:spPr bwMode="auto">
          <a:xfrm>
            <a:off x="398657" y="5333375"/>
            <a:ext cx="1557895"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290" tIns="17145" rIns="34290" bIns="17145">
            <a:spAutoFit/>
          </a:bodyPr>
          <a:lstStyle>
            <a:lvl1pPr>
              <a:lnSpc>
                <a:spcPct val="90000"/>
              </a:lnSpc>
              <a:spcBef>
                <a:spcPts val="2000"/>
              </a:spcBef>
              <a:buFont typeface="Arial" panose="020B0604020202020204" pitchFamily="34" charset="0"/>
              <a:buChar char="•"/>
              <a:defRPr sz="4800">
                <a:solidFill>
                  <a:schemeClr val="tx1"/>
                </a:solidFill>
                <a:latin typeface="Lato Regular" pitchFamily="-65" charset="0"/>
                <a:ea typeface="MS PGothic" panose="020B0600070205080204" pitchFamily="34" charset="-128"/>
                <a:cs typeface="Lato Regular" pitchFamily="-65" charset="0"/>
              </a:defRPr>
            </a:lvl1pPr>
            <a:lvl2pPr marL="742950" indent="-285750">
              <a:lnSpc>
                <a:spcPct val="90000"/>
              </a:lnSpc>
              <a:spcBef>
                <a:spcPts val="1000"/>
              </a:spcBef>
              <a:buFont typeface="Arial" panose="020B0604020202020204" pitchFamily="34" charset="0"/>
              <a:buChar char="•"/>
              <a:defRPr sz="4000">
                <a:solidFill>
                  <a:schemeClr val="tx1"/>
                </a:solidFill>
                <a:latin typeface="Lato Regular" pitchFamily="-65" charset="0"/>
                <a:ea typeface="MS PGothic" panose="020B0600070205080204" pitchFamily="34" charset="-128"/>
                <a:cs typeface="Lato Regular" pitchFamily="-65" charset="0"/>
              </a:defRPr>
            </a:lvl2pPr>
            <a:lvl3pPr marL="1143000" indent="-228600">
              <a:lnSpc>
                <a:spcPct val="90000"/>
              </a:lnSpc>
              <a:spcBef>
                <a:spcPts val="1000"/>
              </a:spcBef>
              <a:buFont typeface="Arial" panose="020B0604020202020204" pitchFamily="34" charset="0"/>
              <a:buChar char="•"/>
              <a:defRPr sz="3600">
                <a:solidFill>
                  <a:schemeClr val="tx1"/>
                </a:solidFill>
                <a:latin typeface="Lato Regular" pitchFamily="-65" charset="0"/>
                <a:ea typeface="MS PGothic" panose="020B0600070205080204" pitchFamily="34" charset="-128"/>
                <a:cs typeface="Lato Regular" pitchFamily="-65" charset="0"/>
              </a:defRPr>
            </a:lvl3pPr>
            <a:lvl4pPr marL="1600200" indent="-228600">
              <a:lnSpc>
                <a:spcPct val="90000"/>
              </a:lnSpc>
              <a:spcBef>
                <a:spcPts val="1000"/>
              </a:spcBef>
              <a:buFont typeface="Arial" panose="020B0604020202020204" pitchFamily="34" charset="0"/>
              <a:buChar char="•"/>
              <a:defRPr sz="3200">
                <a:solidFill>
                  <a:schemeClr val="tx1"/>
                </a:solidFill>
                <a:latin typeface="Lato Regular" pitchFamily="-65" charset="0"/>
                <a:ea typeface="MS PGothic" panose="020B0600070205080204" pitchFamily="34" charset="-128"/>
                <a:cs typeface="Lato Regular" pitchFamily="-65" charset="0"/>
              </a:defRPr>
            </a:lvl4pPr>
            <a:lvl5pPr marL="2057400" indent="-228600">
              <a:lnSpc>
                <a:spcPct val="90000"/>
              </a:lnSpc>
              <a:spcBef>
                <a:spcPts val="1000"/>
              </a:spcBef>
              <a:buFont typeface="Arial" panose="020B0604020202020204" pitchFamily="34" charset="0"/>
              <a:buChar char="•"/>
              <a:defRPr sz="3200">
                <a:solidFill>
                  <a:schemeClr val="tx1"/>
                </a:solidFill>
                <a:latin typeface="Lato Regular" pitchFamily="-65" charset="0"/>
                <a:ea typeface="MS PGothic" panose="020B0600070205080204" pitchFamily="34" charset="-128"/>
                <a:cs typeface="Lato Regular" pitchFamily="-65" charset="0"/>
              </a:defRPr>
            </a:lvl5pPr>
            <a:lvl6pPr marL="2514600" indent="-228600" defTabSz="1827213" eaLnBrk="0" fontAlgn="base" hangingPunct="0">
              <a:lnSpc>
                <a:spcPct val="90000"/>
              </a:lnSpc>
              <a:spcBef>
                <a:spcPts val="1000"/>
              </a:spcBef>
              <a:spcAft>
                <a:spcPct val="0"/>
              </a:spcAft>
              <a:buFont typeface="Arial" panose="020B0604020202020204" pitchFamily="34" charset="0"/>
              <a:buChar char="•"/>
              <a:defRPr sz="3200">
                <a:solidFill>
                  <a:schemeClr val="tx1"/>
                </a:solidFill>
                <a:latin typeface="Lato Regular" pitchFamily="-65" charset="0"/>
                <a:ea typeface="MS PGothic" panose="020B0600070205080204" pitchFamily="34" charset="-128"/>
                <a:cs typeface="Lato Regular" pitchFamily="-65" charset="0"/>
              </a:defRPr>
            </a:lvl6pPr>
            <a:lvl7pPr marL="2971800" indent="-228600" defTabSz="1827213" eaLnBrk="0" fontAlgn="base" hangingPunct="0">
              <a:lnSpc>
                <a:spcPct val="90000"/>
              </a:lnSpc>
              <a:spcBef>
                <a:spcPts val="1000"/>
              </a:spcBef>
              <a:spcAft>
                <a:spcPct val="0"/>
              </a:spcAft>
              <a:buFont typeface="Arial" panose="020B0604020202020204" pitchFamily="34" charset="0"/>
              <a:buChar char="•"/>
              <a:defRPr sz="3200">
                <a:solidFill>
                  <a:schemeClr val="tx1"/>
                </a:solidFill>
                <a:latin typeface="Lato Regular" pitchFamily="-65" charset="0"/>
                <a:ea typeface="MS PGothic" panose="020B0600070205080204" pitchFamily="34" charset="-128"/>
                <a:cs typeface="Lato Regular" pitchFamily="-65" charset="0"/>
              </a:defRPr>
            </a:lvl7pPr>
            <a:lvl8pPr marL="3429000" indent="-228600" defTabSz="1827213" eaLnBrk="0" fontAlgn="base" hangingPunct="0">
              <a:lnSpc>
                <a:spcPct val="90000"/>
              </a:lnSpc>
              <a:spcBef>
                <a:spcPts val="1000"/>
              </a:spcBef>
              <a:spcAft>
                <a:spcPct val="0"/>
              </a:spcAft>
              <a:buFont typeface="Arial" panose="020B0604020202020204" pitchFamily="34" charset="0"/>
              <a:buChar char="•"/>
              <a:defRPr sz="3200">
                <a:solidFill>
                  <a:schemeClr val="tx1"/>
                </a:solidFill>
                <a:latin typeface="Lato Regular" pitchFamily="-65" charset="0"/>
                <a:ea typeface="MS PGothic" panose="020B0600070205080204" pitchFamily="34" charset="-128"/>
                <a:cs typeface="Lato Regular" pitchFamily="-65" charset="0"/>
              </a:defRPr>
            </a:lvl8pPr>
            <a:lvl9pPr marL="3886200" indent="-228600" defTabSz="1827213" eaLnBrk="0" fontAlgn="base" hangingPunct="0">
              <a:lnSpc>
                <a:spcPct val="90000"/>
              </a:lnSpc>
              <a:spcBef>
                <a:spcPts val="1000"/>
              </a:spcBef>
              <a:spcAft>
                <a:spcPct val="0"/>
              </a:spcAft>
              <a:buFont typeface="Arial" panose="020B0604020202020204" pitchFamily="34" charset="0"/>
              <a:buChar char="•"/>
              <a:defRPr sz="3200">
                <a:solidFill>
                  <a:schemeClr val="tx1"/>
                </a:solidFill>
                <a:latin typeface="Lato Regular" pitchFamily="-65" charset="0"/>
                <a:ea typeface="MS PGothic" panose="020B0600070205080204" pitchFamily="34" charset="-128"/>
                <a:cs typeface="Lato Regular" pitchFamily="-65" charset="0"/>
              </a:defRPr>
            </a:lvl9pPr>
          </a:lstStyle>
          <a:p>
            <a:pPr algn="ctr" eaLnBrk="1" hangingPunct="1">
              <a:lnSpc>
                <a:spcPct val="100000"/>
              </a:lnSpc>
              <a:spcBef>
                <a:spcPct val="0"/>
              </a:spcBef>
              <a:buFontTx/>
              <a:buNone/>
            </a:pPr>
            <a:r>
              <a:rPr lang="en-US" altLang="en-US" sz="1800" dirty="0">
                <a:latin typeface="+mn-lt"/>
                <a:cs typeface="Arial" panose="020B0604020202020204" pitchFamily="34" charset="0"/>
              </a:rPr>
              <a:t>Reimbursement</a:t>
            </a:r>
          </a:p>
        </p:txBody>
      </p:sp>
      <p:sp>
        <p:nvSpPr>
          <p:cNvPr id="19" name="TextBox 85"/>
          <p:cNvSpPr txBox="1">
            <a:spLocks noChangeArrowheads="1"/>
          </p:cNvSpPr>
          <p:nvPr/>
        </p:nvSpPr>
        <p:spPr bwMode="auto">
          <a:xfrm>
            <a:off x="2215400" y="5333375"/>
            <a:ext cx="2191187" cy="58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290" tIns="17145" rIns="34290" bIns="17145">
            <a:spAutoFit/>
          </a:bodyPr>
          <a:lstStyle>
            <a:lvl1pPr>
              <a:lnSpc>
                <a:spcPct val="90000"/>
              </a:lnSpc>
              <a:spcBef>
                <a:spcPts val="2000"/>
              </a:spcBef>
              <a:buFont typeface="Arial" panose="020B0604020202020204" pitchFamily="34" charset="0"/>
              <a:buChar char="•"/>
              <a:defRPr sz="4800">
                <a:solidFill>
                  <a:schemeClr val="tx1"/>
                </a:solidFill>
                <a:latin typeface="Lato Regular" pitchFamily="-65" charset="0"/>
                <a:ea typeface="MS PGothic" panose="020B0600070205080204" pitchFamily="34" charset="-128"/>
                <a:cs typeface="Lato Regular" pitchFamily="-65" charset="0"/>
              </a:defRPr>
            </a:lvl1pPr>
            <a:lvl2pPr marL="742950" indent="-285750">
              <a:lnSpc>
                <a:spcPct val="90000"/>
              </a:lnSpc>
              <a:spcBef>
                <a:spcPts val="1000"/>
              </a:spcBef>
              <a:buFont typeface="Arial" panose="020B0604020202020204" pitchFamily="34" charset="0"/>
              <a:buChar char="•"/>
              <a:defRPr sz="4000">
                <a:solidFill>
                  <a:schemeClr val="tx1"/>
                </a:solidFill>
                <a:latin typeface="Lato Regular" pitchFamily="-65" charset="0"/>
                <a:ea typeface="MS PGothic" panose="020B0600070205080204" pitchFamily="34" charset="-128"/>
                <a:cs typeface="Lato Regular" pitchFamily="-65" charset="0"/>
              </a:defRPr>
            </a:lvl2pPr>
            <a:lvl3pPr marL="1143000" indent="-228600">
              <a:lnSpc>
                <a:spcPct val="90000"/>
              </a:lnSpc>
              <a:spcBef>
                <a:spcPts val="1000"/>
              </a:spcBef>
              <a:buFont typeface="Arial" panose="020B0604020202020204" pitchFamily="34" charset="0"/>
              <a:buChar char="•"/>
              <a:defRPr sz="3600">
                <a:solidFill>
                  <a:schemeClr val="tx1"/>
                </a:solidFill>
                <a:latin typeface="Lato Regular" pitchFamily="-65" charset="0"/>
                <a:ea typeface="MS PGothic" panose="020B0600070205080204" pitchFamily="34" charset="-128"/>
                <a:cs typeface="Lato Regular" pitchFamily="-65" charset="0"/>
              </a:defRPr>
            </a:lvl3pPr>
            <a:lvl4pPr marL="1600200" indent="-228600">
              <a:lnSpc>
                <a:spcPct val="90000"/>
              </a:lnSpc>
              <a:spcBef>
                <a:spcPts val="1000"/>
              </a:spcBef>
              <a:buFont typeface="Arial" panose="020B0604020202020204" pitchFamily="34" charset="0"/>
              <a:buChar char="•"/>
              <a:defRPr sz="3200">
                <a:solidFill>
                  <a:schemeClr val="tx1"/>
                </a:solidFill>
                <a:latin typeface="Lato Regular" pitchFamily="-65" charset="0"/>
                <a:ea typeface="MS PGothic" panose="020B0600070205080204" pitchFamily="34" charset="-128"/>
                <a:cs typeface="Lato Regular" pitchFamily="-65" charset="0"/>
              </a:defRPr>
            </a:lvl4pPr>
            <a:lvl5pPr marL="2057400" indent="-228600">
              <a:lnSpc>
                <a:spcPct val="90000"/>
              </a:lnSpc>
              <a:spcBef>
                <a:spcPts val="1000"/>
              </a:spcBef>
              <a:buFont typeface="Arial" panose="020B0604020202020204" pitchFamily="34" charset="0"/>
              <a:buChar char="•"/>
              <a:defRPr sz="3200">
                <a:solidFill>
                  <a:schemeClr val="tx1"/>
                </a:solidFill>
                <a:latin typeface="Lato Regular" pitchFamily="-65" charset="0"/>
                <a:ea typeface="MS PGothic" panose="020B0600070205080204" pitchFamily="34" charset="-128"/>
                <a:cs typeface="Lato Regular" pitchFamily="-65" charset="0"/>
              </a:defRPr>
            </a:lvl5pPr>
            <a:lvl6pPr marL="2514600" indent="-228600" defTabSz="1827213" eaLnBrk="0" fontAlgn="base" hangingPunct="0">
              <a:lnSpc>
                <a:spcPct val="90000"/>
              </a:lnSpc>
              <a:spcBef>
                <a:spcPts val="1000"/>
              </a:spcBef>
              <a:spcAft>
                <a:spcPct val="0"/>
              </a:spcAft>
              <a:buFont typeface="Arial" panose="020B0604020202020204" pitchFamily="34" charset="0"/>
              <a:buChar char="•"/>
              <a:defRPr sz="3200">
                <a:solidFill>
                  <a:schemeClr val="tx1"/>
                </a:solidFill>
                <a:latin typeface="Lato Regular" pitchFamily="-65" charset="0"/>
                <a:ea typeface="MS PGothic" panose="020B0600070205080204" pitchFamily="34" charset="-128"/>
                <a:cs typeface="Lato Regular" pitchFamily="-65" charset="0"/>
              </a:defRPr>
            </a:lvl6pPr>
            <a:lvl7pPr marL="2971800" indent="-228600" defTabSz="1827213" eaLnBrk="0" fontAlgn="base" hangingPunct="0">
              <a:lnSpc>
                <a:spcPct val="90000"/>
              </a:lnSpc>
              <a:spcBef>
                <a:spcPts val="1000"/>
              </a:spcBef>
              <a:spcAft>
                <a:spcPct val="0"/>
              </a:spcAft>
              <a:buFont typeface="Arial" panose="020B0604020202020204" pitchFamily="34" charset="0"/>
              <a:buChar char="•"/>
              <a:defRPr sz="3200">
                <a:solidFill>
                  <a:schemeClr val="tx1"/>
                </a:solidFill>
                <a:latin typeface="Lato Regular" pitchFamily="-65" charset="0"/>
                <a:ea typeface="MS PGothic" panose="020B0600070205080204" pitchFamily="34" charset="-128"/>
                <a:cs typeface="Lato Regular" pitchFamily="-65" charset="0"/>
              </a:defRPr>
            </a:lvl7pPr>
            <a:lvl8pPr marL="3429000" indent="-228600" defTabSz="1827213" eaLnBrk="0" fontAlgn="base" hangingPunct="0">
              <a:lnSpc>
                <a:spcPct val="90000"/>
              </a:lnSpc>
              <a:spcBef>
                <a:spcPts val="1000"/>
              </a:spcBef>
              <a:spcAft>
                <a:spcPct val="0"/>
              </a:spcAft>
              <a:buFont typeface="Arial" panose="020B0604020202020204" pitchFamily="34" charset="0"/>
              <a:buChar char="•"/>
              <a:defRPr sz="3200">
                <a:solidFill>
                  <a:schemeClr val="tx1"/>
                </a:solidFill>
                <a:latin typeface="Lato Regular" pitchFamily="-65" charset="0"/>
                <a:ea typeface="MS PGothic" panose="020B0600070205080204" pitchFamily="34" charset="-128"/>
                <a:cs typeface="Lato Regular" pitchFamily="-65" charset="0"/>
              </a:defRPr>
            </a:lvl8pPr>
            <a:lvl9pPr marL="3886200" indent="-228600" defTabSz="1827213" eaLnBrk="0" fontAlgn="base" hangingPunct="0">
              <a:lnSpc>
                <a:spcPct val="90000"/>
              </a:lnSpc>
              <a:spcBef>
                <a:spcPts val="1000"/>
              </a:spcBef>
              <a:spcAft>
                <a:spcPct val="0"/>
              </a:spcAft>
              <a:buFont typeface="Arial" panose="020B0604020202020204" pitchFamily="34" charset="0"/>
              <a:buChar char="•"/>
              <a:defRPr sz="3200">
                <a:solidFill>
                  <a:schemeClr val="tx1"/>
                </a:solidFill>
                <a:latin typeface="Lato Regular" pitchFamily="-65" charset="0"/>
                <a:ea typeface="MS PGothic" panose="020B0600070205080204" pitchFamily="34" charset="-128"/>
                <a:cs typeface="Lato Regular" pitchFamily="-65" charset="0"/>
              </a:defRPr>
            </a:lvl9pPr>
          </a:lstStyle>
          <a:p>
            <a:pPr algn="ctr" eaLnBrk="1" hangingPunct="1">
              <a:lnSpc>
                <a:spcPct val="100000"/>
              </a:lnSpc>
              <a:spcBef>
                <a:spcPct val="0"/>
              </a:spcBef>
              <a:buFontTx/>
              <a:buNone/>
            </a:pPr>
            <a:r>
              <a:rPr lang="en-US" altLang="en-US" sz="1800" dirty="0">
                <a:latin typeface="+mn-lt"/>
                <a:cs typeface="Arial" panose="020B0604020202020204" pitchFamily="34" charset="0"/>
              </a:rPr>
              <a:t>Specialized geriatric care needed</a:t>
            </a:r>
          </a:p>
        </p:txBody>
      </p:sp>
      <p:sp>
        <p:nvSpPr>
          <p:cNvPr id="20" name="TextBox 86"/>
          <p:cNvSpPr txBox="1">
            <a:spLocks noChangeArrowheads="1"/>
          </p:cNvSpPr>
          <p:nvPr/>
        </p:nvSpPr>
        <p:spPr bwMode="auto">
          <a:xfrm>
            <a:off x="4643768" y="5333375"/>
            <a:ext cx="1859649" cy="58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290" tIns="17145" rIns="34290" bIns="17145">
            <a:spAutoFit/>
          </a:bodyPr>
          <a:lstStyle>
            <a:lvl1pPr>
              <a:lnSpc>
                <a:spcPct val="90000"/>
              </a:lnSpc>
              <a:spcBef>
                <a:spcPts val="2000"/>
              </a:spcBef>
              <a:buFont typeface="Arial" panose="020B0604020202020204" pitchFamily="34" charset="0"/>
              <a:buChar char="•"/>
              <a:defRPr sz="4800">
                <a:solidFill>
                  <a:schemeClr val="tx1"/>
                </a:solidFill>
                <a:latin typeface="Lato Regular" pitchFamily="-65" charset="0"/>
                <a:ea typeface="MS PGothic" panose="020B0600070205080204" pitchFamily="34" charset="-128"/>
                <a:cs typeface="Lato Regular" pitchFamily="-65" charset="0"/>
              </a:defRPr>
            </a:lvl1pPr>
            <a:lvl2pPr marL="742950" indent="-285750">
              <a:lnSpc>
                <a:spcPct val="90000"/>
              </a:lnSpc>
              <a:spcBef>
                <a:spcPts val="1000"/>
              </a:spcBef>
              <a:buFont typeface="Arial" panose="020B0604020202020204" pitchFamily="34" charset="0"/>
              <a:buChar char="•"/>
              <a:defRPr sz="4000">
                <a:solidFill>
                  <a:schemeClr val="tx1"/>
                </a:solidFill>
                <a:latin typeface="Lato Regular" pitchFamily="-65" charset="0"/>
                <a:ea typeface="MS PGothic" panose="020B0600070205080204" pitchFamily="34" charset="-128"/>
                <a:cs typeface="Lato Regular" pitchFamily="-65" charset="0"/>
              </a:defRPr>
            </a:lvl2pPr>
            <a:lvl3pPr marL="1143000" indent="-228600">
              <a:lnSpc>
                <a:spcPct val="90000"/>
              </a:lnSpc>
              <a:spcBef>
                <a:spcPts val="1000"/>
              </a:spcBef>
              <a:buFont typeface="Arial" panose="020B0604020202020204" pitchFamily="34" charset="0"/>
              <a:buChar char="•"/>
              <a:defRPr sz="3600">
                <a:solidFill>
                  <a:schemeClr val="tx1"/>
                </a:solidFill>
                <a:latin typeface="Lato Regular" pitchFamily="-65" charset="0"/>
                <a:ea typeface="MS PGothic" panose="020B0600070205080204" pitchFamily="34" charset="-128"/>
                <a:cs typeface="Lato Regular" pitchFamily="-65" charset="0"/>
              </a:defRPr>
            </a:lvl3pPr>
            <a:lvl4pPr marL="1600200" indent="-228600">
              <a:lnSpc>
                <a:spcPct val="90000"/>
              </a:lnSpc>
              <a:spcBef>
                <a:spcPts val="1000"/>
              </a:spcBef>
              <a:buFont typeface="Arial" panose="020B0604020202020204" pitchFamily="34" charset="0"/>
              <a:buChar char="•"/>
              <a:defRPr sz="3200">
                <a:solidFill>
                  <a:schemeClr val="tx1"/>
                </a:solidFill>
                <a:latin typeface="Lato Regular" pitchFamily="-65" charset="0"/>
                <a:ea typeface="MS PGothic" panose="020B0600070205080204" pitchFamily="34" charset="-128"/>
                <a:cs typeface="Lato Regular" pitchFamily="-65" charset="0"/>
              </a:defRPr>
            </a:lvl4pPr>
            <a:lvl5pPr marL="2057400" indent="-228600">
              <a:lnSpc>
                <a:spcPct val="90000"/>
              </a:lnSpc>
              <a:spcBef>
                <a:spcPts val="1000"/>
              </a:spcBef>
              <a:buFont typeface="Arial" panose="020B0604020202020204" pitchFamily="34" charset="0"/>
              <a:buChar char="•"/>
              <a:defRPr sz="3200">
                <a:solidFill>
                  <a:schemeClr val="tx1"/>
                </a:solidFill>
                <a:latin typeface="Lato Regular" pitchFamily="-65" charset="0"/>
                <a:ea typeface="MS PGothic" panose="020B0600070205080204" pitchFamily="34" charset="-128"/>
                <a:cs typeface="Lato Regular" pitchFamily="-65" charset="0"/>
              </a:defRPr>
            </a:lvl5pPr>
            <a:lvl6pPr marL="2514600" indent="-228600" defTabSz="1827213" eaLnBrk="0" fontAlgn="base" hangingPunct="0">
              <a:lnSpc>
                <a:spcPct val="90000"/>
              </a:lnSpc>
              <a:spcBef>
                <a:spcPts val="1000"/>
              </a:spcBef>
              <a:spcAft>
                <a:spcPct val="0"/>
              </a:spcAft>
              <a:buFont typeface="Arial" panose="020B0604020202020204" pitchFamily="34" charset="0"/>
              <a:buChar char="•"/>
              <a:defRPr sz="3200">
                <a:solidFill>
                  <a:schemeClr val="tx1"/>
                </a:solidFill>
                <a:latin typeface="Lato Regular" pitchFamily="-65" charset="0"/>
                <a:ea typeface="MS PGothic" panose="020B0600070205080204" pitchFamily="34" charset="-128"/>
                <a:cs typeface="Lato Regular" pitchFamily="-65" charset="0"/>
              </a:defRPr>
            </a:lvl6pPr>
            <a:lvl7pPr marL="2971800" indent="-228600" defTabSz="1827213" eaLnBrk="0" fontAlgn="base" hangingPunct="0">
              <a:lnSpc>
                <a:spcPct val="90000"/>
              </a:lnSpc>
              <a:spcBef>
                <a:spcPts val="1000"/>
              </a:spcBef>
              <a:spcAft>
                <a:spcPct val="0"/>
              </a:spcAft>
              <a:buFont typeface="Arial" panose="020B0604020202020204" pitchFamily="34" charset="0"/>
              <a:buChar char="•"/>
              <a:defRPr sz="3200">
                <a:solidFill>
                  <a:schemeClr val="tx1"/>
                </a:solidFill>
                <a:latin typeface="Lato Regular" pitchFamily="-65" charset="0"/>
                <a:ea typeface="MS PGothic" panose="020B0600070205080204" pitchFamily="34" charset="-128"/>
                <a:cs typeface="Lato Regular" pitchFamily="-65" charset="0"/>
              </a:defRPr>
            </a:lvl7pPr>
            <a:lvl8pPr marL="3429000" indent="-228600" defTabSz="1827213" eaLnBrk="0" fontAlgn="base" hangingPunct="0">
              <a:lnSpc>
                <a:spcPct val="90000"/>
              </a:lnSpc>
              <a:spcBef>
                <a:spcPts val="1000"/>
              </a:spcBef>
              <a:spcAft>
                <a:spcPct val="0"/>
              </a:spcAft>
              <a:buFont typeface="Arial" panose="020B0604020202020204" pitchFamily="34" charset="0"/>
              <a:buChar char="•"/>
              <a:defRPr sz="3200">
                <a:solidFill>
                  <a:schemeClr val="tx1"/>
                </a:solidFill>
                <a:latin typeface="Lato Regular" pitchFamily="-65" charset="0"/>
                <a:ea typeface="MS PGothic" panose="020B0600070205080204" pitchFamily="34" charset="-128"/>
                <a:cs typeface="Lato Regular" pitchFamily="-65" charset="0"/>
              </a:defRPr>
            </a:lvl8pPr>
            <a:lvl9pPr marL="3886200" indent="-228600" defTabSz="1827213" eaLnBrk="0" fontAlgn="base" hangingPunct="0">
              <a:lnSpc>
                <a:spcPct val="90000"/>
              </a:lnSpc>
              <a:spcBef>
                <a:spcPts val="1000"/>
              </a:spcBef>
              <a:spcAft>
                <a:spcPct val="0"/>
              </a:spcAft>
              <a:buFont typeface="Arial" panose="020B0604020202020204" pitchFamily="34" charset="0"/>
              <a:buChar char="•"/>
              <a:defRPr sz="3200">
                <a:solidFill>
                  <a:schemeClr val="tx1"/>
                </a:solidFill>
                <a:latin typeface="Lato Regular" pitchFamily="-65" charset="0"/>
                <a:ea typeface="MS PGothic" panose="020B0600070205080204" pitchFamily="34" charset="-128"/>
                <a:cs typeface="Lato Regular" pitchFamily="-65" charset="0"/>
              </a:defRPr>
            </a:lvl9pPr>
          </a:lstStyle>
          <a:p>
            <a:pPr algn="ctr" eaLnBrk="1" hangingPunct="1">
              <a:lnSpc>
                <a:spcPct val="100000"/>
              </a:lnSpc>
              <a:spcBef>
                <a:spcPct val="0"/>
              </a:spcBef>
              <a:buFontTx/>
              <a:buNone/>
            </a:pPr>
            <a:r>
              <a:rPr lang="en-US" altLang="en-US" sz="1800" dirty="0">
                <a:latin typeface="+mn-lt"/>
                <a:cs typeface="Arial" panose="020B0604020202020204" pitchFamily="34" charset="0"/>
              </a:rPr>
              <a:t>Pressure to reduce ED transfers</a:t>
            </a:r>
          </a:p>
        </p:txBody>
      </p:sp>
      <p:sp>
        <p:nvSpPr>
          <p:cNvPr id="21" name="TextBox 88"/>
          <p:cNvSpPr txBox="1">
            <a:spLocks noChangeArrowheads="1"/>
          </p:cNvSpPr>
          <p:nvPr/>
        </p:nvSpPr>
        <p:spPr bwMode="auto">
          <a:xfrm>
            <a:off x="6831345" y="5333375"/>
            <a:ext cx="1983080" cy="58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290" tIns="17145" rIns="34290" bIns="17145">
            <a:spAutoFit/>
          </a:bodyPr>
          <a:lstStyle>
            <a:lvl1pPr>
              <a:lnSpc>
                <a:spcPct val="90000"/>
              </a:lnSpc>
              <a:spcBef>
                <a:spcPts val="2000"/>
              </a:spcBef>
              <a:buFont typeface="Arial" panose="020B0604020202020204" pitchFamily="34" charset="0"/>
              <a:buChar char="•"/>
              <a:defRPr sz="4800">
                <a:solidFill>
                  <a:schemeClr val="tx1"/>
                </a:solidFill>
                <a:latin typeface="Lato Regular" pitchFamily="-65" charset="0"/>
                <a:ea typeface="MS PGothic" panose="020B0600070205080204" pitchFamily="34" charset="-128"/>
                <a:cs typeface="Lato Regular" pitchFamily="-65" charset="0"/>
              </a:defRPr>
            </a:lvl1pPr>
            <a:lvl2pPr marL="742950" indent="-285750">
              <a:lnSpc>
                <a:spcPct val="90000"/>
              </a:lnSpc>
              <a:spcBef>
                <a:spcPts val="1000"/>
              </a:spcBef>
              <a:buFont typeface="Arial" panose="020B0604020202020204" pitchFamily="34" charset="0"/>
              <a:buChar char="•"/>
              <a:defRPr sz="4000">
                <a:solidFill>
                  <a:schemeClr val="tx1"/>
                </a:solidFill>
                <a:latin typeface="Lato Regular" pitchFamily="-65" charset="0"/>
                <a:ea typeface="MS PGothic" panose="020B0600070205080204" pitchFamily="34" charset="-128"/>
                <a:cs typeface="Lato Regular" pitchFamily="-65" charset="0"/>
              </a:defRPr>
            </a:lvl2pPr>
            <a:lvl3pPr marL="1143000" indent="-228600">
              <a:lnSpc>
                <a:spcPct val="90000"/>
              </a:lnSpc>
              <a:spcBef>
                <a:spcPts val="1000"/>
              </a:spcBef>
              <a:buFont typeface="Arial" panose="020B0604020202020204" pitchFamily="34" charset="0"/>
              <a:buChar char="•"/>
              <a:defRPr sz="3600">
                <a:solidFill>
                  <a:schemeClr val="tx1"/>
                </a:solidFill>
                <a:latin typeface="Lato Regular" pitchFamily="-65" charset="0"/>
                <a:ea typeface="MS PGothic" panose="020B0600070205080204" pitchFamily="34" charset="-128"/>
                <a:cs typeface="Lato Regular" pitchFamily="-65" charset="0"/>
              </a:defRPr>
            </a:lvl3pPr>
            <a:lvl4pPr marL="1600200" indent="-228600">
              <a:lnSpc>
                <a:spcPct val="90000"/>
              </a:lnSpc>
              <a:spcBef>
                <a:spcPts val="1000"/>
              </a:spcBef>
              <a:buFont typeface="Arial" panose="020B0604020202020204" pitchFamily="34" charset="0"/>
              <a:buChar char="•"/>
              <a:defRPr sz="3200">
                <a:solidFill>
                  <a:schemeClr val="tx1"/>
                </a:solidFill>
                <a:latin typeface="Lato Regular" pitchFamily="-65" charset="0"/>
                <a:ea typeface="MS PGothic" panose="020B0600070205080204" pitchFamily="34" charset="-128"/>
                <a:cs typeface="Lato Regular" pitchFamily="-65" charset="0"/>
              </a:defRPr>
            </a:lvl4pPr>
            <a:lvl5pPr marL="2057400" indent="-228600">
              <a:lnSpc>
                <a:spcPct val="90000"/>
              </a:lnSpc>
              <a:spcBef>
                <a:spcPts val="1000"/>
              </a:spcBef>
              <a:buFont typeface="Arial" panose="020B0604020202020204" pitchFamily="34" charset="0"/>
              <a:buChar char="•"/>
              <a:defRPr sz="3200">
                <a:solidFill>
                  <a:schemeClr val="tx1"/>
                </a:solidFill>
                <a:latin typeface="Lato Regular" pitchFamily="-65" charset="0"/>
                <a:ea typeface="MS PGothic" panose="020B0600070205080204" pitchFamily="34" charset="-128"/>
                <a:cs typeface="Lato Regular" pitchFamily="-65" charset="0"/>
              </a:defRPr>
            </a:lvl5pPr>
            <a:lvl6pPr marL="2514600" indent="-228600" defTabSz="1827213" eaLnBrk="0" fontAlgn="base" hangingPunct="0">
              <a:lnSpc>
                <a:spcPct val="90000"/>
              </a:lnSpc>
              <a:spcBef>
                <a:spcPts val="1000"/>
              </a:spcBef>
              <a:spcAft>
                <a:spcPct val="0"/>
              </a:spcAft>
              <a:buFont typeface="Arial" panose="020B0604020202020204" pitchFamily="34" charset="0"/>
              <a:buChar char="•"/>
              <a:defRPr sz="3200">
                <a:solidFill>
                  <a:schemeClr val="tx1"/>
                </a:solidFill>
                <a:latin typeface="Lato Regular" pitchFamily="-65" charset="0"/>
                <a:ea typeface="MS PGothic" panose="020B0600070205080204" pitchFamily="34" charset="-128"/>
                <a:cs typeface="Lato Regular" pitchFamily="-65" charset="0"/>
              </a:defRPr>
            </a:lvl6pPr>
            <a:lvl7pPr marL="2971800" indent="-228600" defTabSz="1827213" eaLnBrk="0" fontAlgn="base" hangingPunct="0">
              <a:lnSpc>
                <a:spcPct val="90000"/>
              </a:lnSpc>
              <a:spcBef>
                <a:spcPts val="1000"/>
              </a:spcBef>
              <a:spcAft>
                <a:spcPct val="0"/>
              </a:spcAft>
              <a:buFont typeface="Arial" panose="020B0604020202020204" pitchFamily="34" charset="0"/>
              <a:buChar char="•"/>
              <a:defRPr sz="3200">
                <a:solidFill>
                  <a:schemeClr val="tx1"/>
                </a:solidFill>
                <a:latin typeface="Lato Regular" pitchFamily="-65" charset="0"/>
                <a:ea typeface="MS PGothic" panose="020B0600070205080204" pitchFamily="34" charset="-128"/>
                <a:cs typeface="Lato Regular" pitchFamily="-65" charset="0"/>
              </a:defRPr>
            </a:lvl7pPr>
            <a:lvl8pPr marL="3429000" indent="-228600" defTabSz="1827213" eaLnBrk="0" fontAlgn="base" hangingPunct="0">
              <a:lnSpc>
                <a:spcPct val="90000"/>
              </a:lnSpc>
              <a:spcBef>
                <a:spcPts val="1000"/>
              </a:spcBef>
              <a:spcAft>
                <a:spcPct val="0"/>
              </a:spcAft>
              <a:buFont typeface="Arial" panose="020B0604020202020204" pitchFamily="34" charset="0"/>
              <a:buChar char="•"/>
              <a:defRPr sz="3200">
                <a:solidFill>
                  <a:schemeClr val="tx1"/>
                </a:solidFill>
                <a:latin typeface="Lato Regular" pitchFamily="-65" charset="0"/>
                <a:ea typeface="MS PGothic" panose="020B0600070205080204" pitchFamily="34" charset="-128"/>
                <a:cs typeface="Lato Regular" pitchFamily="-65" charset="0"/>
              </a:defRPr>
            </a:lvl8pPr>
            <a:lvl9pPr marL="3886200" indent="-228600" defTabSz="1827213" eaLnBrk="0" fontAlgn="base" hangingPunct="0">
              <a:lnSpc>
                <a:spcPct val="90000"/>
              </a:lnSpc>
              <a:spcBef>
                <a:spcPts val="1000"/>
              </a:spcBef>
              <a:spcAft>
                <a:spcPct val="0"/>
              </a:spcAft>
              <a:buFont typeface="Arial" panose="020B0604020202020204" pitchFamily="34" charset="0"/>
              <a:buChar char="•"/>
              <a:defRPr sz="3200">
                <a:solidFill>
                  <a:schemeClr val="tx1"/>
                </a:solidFill>
                <a:latin typeface="Lato Regular" pitchFamily="-65" charset="0"/>
                <a:ea typeface="MS PGothic" panose="020B0600070205080204" pitchFamily="34" charset="-128"/>
                <a:cs typeface="Lato Regular" pitchFamily="-65" charset="0"/>
              </a:defRPr>
            </a:lvl9pPr>
          </a:lstStyle>
          <a:p>
            <a:pPr algn="ctr" eaLnBrk="1" hangingPunct="1">
              <a:lnSpc>
                <a:spcPct val="100000"/>
              </a:lnSpc>
              <a:spcBef>
                <a:spcPct val="0"/>
              </a:spcBef>
              <a:buFontTx/>
              <a:buNone/>
            </a:pPr>
            <a:r>
              <a:rPr lang="en-US" altLang="en-US" sz="1800" dirty="0">
                <a:latin typeface="+mn-lt"/>
                <a:cs typeface="Arial" panose="020B0604020202020204" pitchFamily="34" charset="0"/>
              </a:rPr>
              <a:t>Multiple preferred partners</a:t>
            </a:r>
          </a:p>
        </p:txBody>
      </p:sp>
      <p:grpSp>
        <p:nvGrpSpPr>
          <p:cNvPr id="3" name="Group 2"/>
          <p:cNvGrpSpPr/>
          <p:nvPr/>
        </p:nvGrpSpPr>
        <p:grpSpPr>
          <a:xfrm>
            <a:off x="761881" y="1693607"/>
            <a:ext cx="914638" cy="1083136"/>
            <a:chOff x="720285" y="1693607"/>
            <a:chExt cx="914638" cy="1219200"/>
          </a:xfrm>
        </p:grpSpPr>
        <p:sp>
          <p:nvSpPr>
            <p:cNvPr id="24" name="Oval 23"/>
            <p:cNvSpPr/>
            <p:nvPr/>
          </p:nvSpPr>
          <p:spPr>
            <a:xfrm>
              <a:off x="720285" y="1693607"/>
              <a:ext cx="914638" cy="1219200"/>
            </a:xfrm>
            <a:prstGeom prst="ellipse">
              <a:avLst/>
            </a:prstGeom>
            <a:solidFill>
              <a:srgbClr val="C0D2C6"/>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a:p>
          </p:txBody>
        </p:sp>
        <p:sp>
          <p:nvSpPr>
            <p:cNvPr id="32" name="Freeform 31"/>
            <p:cNvSpPr>
              <a:spLocks noChangeArrowheads="1"/>
            </p:cNvSpPr>
            <p:nvPr/>
          </p:nvSpPr>
          <p:spPr bwMode="auto">
            <a:xfrm>
              <a:off x="920397" y="1975260"/>
              <a:ext cx="514414" cy="655893"/>
            </a:xfrm>
            <a:custGeom>
              <a:avLst/>
              <a:gdLst>
                <a:gd name="T0" fmla="*/ 2147483647 w 609"/>
                <a:gd name="T1" fmla="*/ 2147483647 h 580"/>
                <a:gd name="T2" fmla="*/ 2147483647 w 609"/>
                <a:gd name="T3" fmla="*/ 2147483647 h 580"/>
                <a:gd name="T4" fmla="*/ 2147483647 w 609"/>
                <a:gd name="T5" fmla="*/ 2147483647 h 580"/>
                <a:gd name="T6" fmla="*/ 2147483647 w 609"/>
                <a:gd name="T7" fmla="*/ 2147483647 h 580"/>
                <a:gd name="T8" fmla="*/ 2147483647 w 609"/>
                <a:gd name="T9" fmla="*/ 2147483647 h 580"/>
                <a:gd name="T10" fmla="*/ 2147483647 w 609"/>
                <a:gd name="T11" fmla="*/ 2147483647 h 580"/>
                <a:gd name="T12" fmla="*/ 2147483647 w 609"/>
                <a:gd name="T13" fmla="*/ 2147483647 h 580"/>
                <a:gd name="T14" fmla="*/ 2147483647 w 609"/>
                <a:gd name="T15" fmla="*/ 2147483647 h 580"/>
                <a:gd name="T16" fmla="*/ 2147483647 w 609"/>
                <a:gd name="T17" fmla="*/ 2147483647 h 580"/>
                <a:gd name="T18" fmla="*/ 2147483647 w 609"/>
                <a:gd name="T19" fmla="*/ 2147483647 h 580"/>
                <a:gd name="T20" fmla="*/ 2147483647 w 609"/>
                <a:gd name="T21" fmla="*/ 2147483647 h 580"/>
                <a:gd name="T22" fmla="*/ 2147483647 w 609"/>
                <a:gd name="T23" fmla="*/ 2147483647 h 580"/>
                <a:gd name="T24" fmla="*/ 2147483647 w 609"/>
                <a:gd name="T25" fmla="*/ 2147483647 h 580"/>
                <a:gd name="T26" fmla="*/ 2147483647 w 609"/>
                <a:gd name="T27" fmla="*/ 2147483647 h 580"/>
                <a:gd name="T28" fmla="*/ 2147483647 w 609"/>
                <a:gd name="T29" fmla="*/ 2147483647 h 580"/>
                <a:gd name="T30" fmla="*/ 2147483647 w 609"/>
                <a:gd name="T31" fmla="*/ 2147483647 h 580"/>
                <a:gd name="T32" fmla="*/ 2147483647 w 609"/>
                <a:gd name="T33" fmla="*/ 2147483647 h 580"/>
                <a:gd name="T34" fmla="*/ 2147483647 w 609"/>
                <a:gd name="T35" fmla="*/ 2147483647 h 580"/>
                <a:gd name="T36" fmla="*/ 2147483647 w 609"/>
                <a:gd name="T37" fmla="*/ 2147483647 h 580"/>
                <a:gd name="T38" fmla="*/ 2147483647 w 609"/>
                <a:gd name="T39" fmla="*/ 2147483647 h 580"/>
                <a:gd name="T40" fmla="*/ 2147483647 w 609"/>
                <a:gd name="T41" fmla="*/ 2147483647 h 580"/>
                <a:gd name="T42" fmla="*/ 2147483647 w 609"/>
                <a:gd name="T43" fmla="*/ 2147483647 h 580"/>
                <a:gd name="T44" fmla="*/ 2147483647 w 609"/>
                <a:gd name="T45" fmla="*/ 2147483647 h 580"/>
                <a:gd name="T46" fmla="*/ 2147483647 w 609"/>
                <a:gd name="T47" fmla="*/ 2147483647 h 580"/>
                <a:gd name="T48" fmla="*/ 2147483647 w 609"/>
                <a:gd name="T49" fmla="*/ 2147483647 h 580"/>
                <a:gd name="T50" fmla="*/ 2147483647 w 609"/>
                <a:gd name="T51" fmla="*/ 2147483647 h 580"/>
                <a:gd name="T52" fmla="*/ 2147483647 w 609"/>
                <a:gd name="T53" fmla="*/ 2147483647 h 580"/>
                <a:gd name="T54" fmla="*/ 2147483647 w 609"/>
                <a:gd name="T55" fmla="*/ 2147483647 h 580"/>
                <a:gd name="T56" fmla="*/ 2147483647 w 609"/>
                <a:gd name="T57" fmla="*/ 2147483647 h 580"/>
                <a:gd name="T58" fmla="*/ 2147483647 w 609"/>
                <a:gd name="T59" fmla="*/ 2147483647 h 580"/>
                <a:gd name="T60" fmla="*/ 2147483647 w 609"/>
                <a:gd name="T61" fmla="*/ 2147483647 h 580"/>
                <a:gd name="T62" fmla="*/ 2147483647 w 609"/>
                <a:gd name="T63" fmla="*/ 2147483647 h 580"/>
                <a:gd name="T64" fmla="*/ 0 w 609"/>
                <a:gd name="T65" fmla="*/ 2147483647 h 580"/>
                <a:gd name="T66" fmla="*/ 0 w 609"/>
                <a:gd name="T67" fmla="*/ 2147483647 h 580"/>
                <a:gd name="T68" fmla="*/ 0 w 609"/>
                <a:gd name="T69" fmla="*/ 2147483647 h 580"/>
                <a:gd name="T70" fmla="*/ 2147483647 w 609"/>
                <a:gd name="T71" fmla="*/ 2147483647 h 580"/>
                <a:gd name="T72" fmla="*/ 2147483647 w 609"/>
                <a:gd name="T73" fmla="*/ 2147483647 h 580"/>
                <a:gd name="T74" fmla="*/ 2147483647 w 609"/>
                <a:gd name="T75" fmla="*/ 2147483647 h 580"/>
                <a:gd name="T76" fmla="*/ 2147483647 w 609"/>
                <a:gd name="T77" fmla="*/ 2147483647 h 580"/>
                <a:gd name="T78" fmla="*/ 2147483647 w 609"/>
                <a:gd name="T79" fmla="*/ 2147483647 h 580"/>
                <a:gd name="T80" fmla="*/ 2147483647 w 609"/>
                <a:gd name="T81" fmla="*/ 2147483647 h 580"/>
                <a:gd name="T82" fmla="*/ 2147483647 w 609"/>
                <a:gd name="T83" fmla="*/ 2147483647 h 580"/>
                <a:gd name="T84" fmla="*/ 2147483647 w 609"/>
                <a:gd name="T85" fmla="*/ 2147483647 h 580"/>
                <a:gd name="T86" fmla="*/ 2147483647 w 609"/>
                <a:gd name="T87" fmla="*/ 0 h 580"/>
                <a:gd name="T88" fmla="*/ 2147483647 w 609"/>
                <a:gd name="T89" fmla="*/ 2147483647 h 580"/>
                <a:gd name="T90" fmla="*/ 2147483647 w 609"/>
                <a:gd name="T91" fmla="*/ 2147483647 h 580"/>
                <a:gd name="T92" fmla="*/ 2147483647 w 609"/>
                <a:gd name="T93" fmla="*/ 2147483647 h 580"/>
                <a:gd name="T94" fmla="*/ 2147483647 w 609"/>
                <a:gd name="T95" fmla="*/ 2147483647 h 580"/>
                <a:gd name="T96" fmla="*/ 2147483647 w 609"/>
                <a:gd name="T97" fmla="*/ 2147483647 h 580"/>
                <a:gd name="T98" fmla="*/ 2147483647 w 609"/>
                <a:gd name="T99" fmla="*/ 2147483647 h 580"/>
                <a:gd name="T100" fmla="*/ 2147483647 w 609"/>
                <a:gd name="T101" fmla="*/ 2147483647 h 580"/>
                <a:gd name="T102" fmla="*/ 2147483647 w 609"/>
                <a:gd name="T103" fmla="*/ 2147483647 h 580"/>
                <a:gd name="T104" fmla="*/ 2147483647 w 609"/>
                <a:gd name="T105" fmla="*/ 2147483647 h 5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09" h="580">
                  <a:moveTo>
                    <a:pt x="608" y="551"/>
                  </a:moveTo>
                  <a:lnTo>
                    <a:pt x="608" y="551"/>
                  </a:lnTo>
                  <a:cubicBezTo>
                    <a:pt x="608" y="572"/>
                    <a:pt x="594" y="579"/>
                    <a:pt x="580" y="579"/>
                  </a:cubicBezTo>
                  <a:cubicBezTo>
                    <a:pt x="558" y="579"/>
                    <a:pt x="558" y="579"/>
                    <a:pt x="558" y="579"/>
                  </a:cubicBezTo>
                  <a:cubicBezTo>
                    <a:pt x="565" y="572"/>
                    <a:pt x="565" y="565"/>
                    <a:pt x="565" y="551"/>
                  </a:cubicBezTo>
                  <a:cubicBezTo>
                    <a:pt x="580" y="551"/>
                    <a:pt x="594" y="551"/>
                    <a:pt x="608" y="537"/>
                  </a:cubicBezTo>
                  <a:cubicBezTo>
                    <a:pt x="608" y="551"/>
                    <a:pt x="608" y="551"/>
                    <a:pt x="608" y="551"/>
                  </a:cubicBezTo>
                  <a:close/>
                  <a:moveTo>
                    <a:pt x="565" y="523"/>
                  </a:moveTo>
                  <a:lnTo>
                    <a:pt x="565" y="523"/>
                  </a:lnTo>
                  <a:cubicBezTo>
                    <a:pt x="537" y="523"/>
                    <a:pt x="537" y="523"/>
                    <a:pt x="537" y="523"/>
                  </a:cubicBezTo>
                  <a:cubicBezTo>
                    <a:pt x="537" y="551"/>
                    <a:pt x="537" y="551"/>
                    <a:pt x="537" y="551"/>
                  </a:cubicBezTo>
                  <a:cubicBezTo>
                    <a:pt x="537" y="572"/>
                    <a:pt x="530" y="579"/>
                    <a:pt x="509" y="579"/>
                  </a:cubicBezTo>
                  <a:cubicBezTo>
                    <a:pt x="495" y="579"/>
                    <a:pt x="481" y="572"/>
                    <a:pt x="481" y="551"/>
                  </a:cubicBezTo>
                  <a:cubicBezTo>
                    <a:pt x="481" y="523"/>
                    <a:pt x="481" y="523"/>
                    <a:pt x="481" y="523"/>
                  </a:cubicBezTo>
                  <a:cubicBezTo>
                    <a:pt x="452" y="523"/>
                    <a:pt x="452" y="523"/>
                    <a:pt x="452" y="523"/>
                  </a:cubicBezTo>
                  <a:cubicBezTo>
                    <a:pt x="438" y="523"/>
                    <a:pt x="424" y="516"/>
                    <a:pt x="424" y="494"/>
                  </a:cubicBezTo>
                  <a:cubicBezTo>
                    <a:pt x="424" y="480"/>
                    <a:pt x="438" y="466"/>
                    <a:pt x="452" y="466"/>
                  </a:cubicBezTo>
                  <a:cubicBezTo>
                    <a:pt x="481" y="466"/>
                    <a:pt x="481" y="466"/>
                    <a:pt x="481" y="466"/>
                  </a:cubicBezTo>
                  <a:cubicBezTo>
                    <a:pt x="481" y="438"/>
                    <a:pt x="481" y="438"/>
                    <a:pt x="481" y="438"/>
                  </a:cubicBezTo>
                  <a:cubicBezTo>
                    <a:pt x="481" y="424"/>
                    <a:pt x="495" y="410"/>
                    <a:pt x="509" y="410"/>
                  </a:cubicBezTo>
                  <a:cubicBezTo>
                    <a:pt x="530" y="410"/>
                    <a:pt x="537" y="424"/>
                    <a:pt x="537" y="438"/>
                  </a:cubicBezTo>
                  <a:cubicBezTo>
                    <a:pt x="537" y="466"/>
                    <a:pt x="537" y="466"/>
                    <a:pt x="537" y="466"/>
                  </a:cubicBezTo>
                  <a:cubicBezTo>
                    <a:pt x="565" y="466"/>
                    <a:pt x="565" y="466"/>
                    <a:pt x="565" y="466"/>
                  </a:cubicBezTo>
                  <a:cubicBezTo>
                    <a:pt x="587" y="466"/>
                    <a:pt x="594" y="480"/>
                    <a:pt x="594" y="494"/>
                  </a:cubicBezTo>
                  <a:cubicBezTo>
                    <a:pt x="594" y="516"/>
                    <a:pt x="587" y="523"/>
                    <a:pt x="565" y="523"/>
                  </a:cubicBezTo>
                  <a:close/>
                  <a:moveTo>
                    <a:pt x="452" y="438"/>
                  </a:moveTo>
                  <a:lnTo>
                    <a:pt x="452" y="438"/>
                  </a:lnTo>
                  <a:cubicBezTo>
                    <a:pt x="424" y="438"/>
                    <a:pt x="396" y="466"/>
                    <a:pt x="396" y="494"/>
                  </a:cubicBezTo>
                  <a:cubicBezTo>
                    <a:pt x="396" y="530"/>
                    <a:pt x="424" y="551"/>
                    <a:pt x="452" y="551"/>
                  </a:cubicBezTo>
                  <a:cubicBezTo>
                    <a:pt x="452" y="565"/>
                    <a:pt x="459" y="572"/>
                    <a:pt x="459" y="579"/>
                  </a:cubicBezTo>
                  <a:cubicBezTo>
                    <a:pt x="28" y="579"/>
                    <a:pt x="28" y="579"/>
                    <a:pt x="28" y="579"/>
                  </a:cubicBezTo>
                  <a:cubicBezTo>
                    <a:pt x="14" y="579"/>
                    <a:pt x="0" y="572"/>
                    <a:pt x="0" y="551"/>
                  </a:cubicBezTo>
                  <a:cubicBezTo>
                    <a:pt x="0" y="551"/>
                    <a:pt x="0" y="452"/>
                    <a:pt x="78" y="410"/>
                  </a:cubicBezTo>
                  <a:cubicBezTo>
                    <a:pt x="127" y="388"/>
                    <a:pt x="106" y="410"/>
                    <a:pt x="163" y="381"/>
                  </a:cubicBezTo>
                  <a:cubicBezTo>
                    <a:pt x="226" y="360"/>
                    <a:pt x="240" y="353"/>
                    <a:pt x="240" y="353"/>
                  </a:cubicBezTo>
                  <a:cubicBezTo>
                    <a:pt x="240" y="296"/>
                    <a:pt x="240" y="296"/>
                    <a:pt x="240" y="296"/>
                  </a:cubicBezTo>
                  <a:cubicBezTo>
                    <a:pt x="240" y="296"/>
                    <a:pt x="219" y="275"/>
                    <a:pt x="212" y="226"/>
                  </a:cubicBezTo>
                  <a:cubicBezTo>
                    <a:pt x="198" y="233"/>
                    <a:pt x="191" y="212"/>
                    <a:pt x="191" y="198"/>
                  </a:cubicBezTo>
                  <a:cubicBezTo>
                    <a:pt x="191" y="183"/>
                    <a:pt x="184" y="148"/>
                    <a:pt x="198" y="148"/>
                  </a:cubicBezTo>
                  <a:cubicBezTo>
                    <a:pt x="198" y="127"/>
                    <a:pt x="191" y="99"/>
                    <a:pt x="198" y="92"/>
                  </a:cubicBezTo>
                  <a:cubicBezTo>
                    <a:pt x="198" y="49"/>
                    <a:pt x="240" y="0"/>
                    <a:pt x="304" y="0"/>
                  </a:cubicBezTo>
                  <a:cubicBezTo>
                    <a:pt x="382" y="0"/>
                    <a:pt x="410" y="49"/>
                    <a:pt x="417" y="92"/>
                  </a:cubicBezTo>
                  <a:cubicBezTo>
                    <a:pt x="417" y="99"/>
                    <a:pt x="410" y="127"/>
                    <a:pt x="410"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45" y="381"/>
                  </a:cubicBezTo>
                  <a:cubicBezTo>
                    <a:pt x="459" y="388"/>
                    <a:pt x="467" y="396"/>
                    <a:pt x="481" y="396"/>
                  </a:cubicBezTo>
                  <a:cubicBezTo>
                    <a:pt x="467" y="403"/>
                    <a:pt x="452" y="424"/>
                    <a:pt x="452" y="438"/>
                  </a:cubicBezTo>
                  <a:close/>
                </a:path>
              </a:pathLst>
            </a:custGeom>
            <a:solidFill>
              <a:schemeClr val="bg1"/>
            </a:solidFill>
            <a:ln>
              <a:noFill/>
            </a:ln>
            <a:extLst/>
          </p:spPr>
          <p:txBody>
            <a:bodyPr wrap="none" lIns="34290" tIns="17145" rIns="34290" bIns="17145" anchor="ctr"/>
            <a:lstStyle>
              <a:defPPr>
                <a:defRPr lang="en-US"/>
              </a:defPPr>
              <a:lvl1pPr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5pPr>
              <a:lvl6pPr marL="2286000" algn="l" defTabSz="914400" rtl="0" eaLnBrk="1" latinLnBrk="0" hangingPunct="1">
                <a:defRPr sz="3600" kern="1200">
                  <a:solidFill>
                    <a:schemeClr val="tx1"/>
                  </a:solidFill>
                  <a:latin typeface="Lato Light" pitchFamily="-65" charset="0"/>
                  <a:ea typeface="MS PGothic" pitchFamily="34" charset="-128"/>
                  <a:cs typeface="+mn-cs"/>
                </a:defRPr>
              </a:lvl6pPr>
              <a:lvl7pPr marL="2743200" algn="l" defTabSz="914400" rtl="0" eaLnBrk="1" latinLnBrk="0" hangingPunct="1">
                <a:defRPr sz="3600" kern="1200">
                  <a:solidFill>
                    <a:schemeClr val="tx1"/>
                  </a:solidFill>
                  <a:latin typeface="Lato Light" pitchFamily="-65" charset="0"/>
                  <a:ea typeface="MS PGothic" pitchFamily="34" charset="-128"/>
                  <a:cs typeface="+mn-cs"/>
                </a:defRPr>
              </a:lvl7pPr>
              <a:lvl8pPr marL="3200400" algn="l" defTabSz="914400" rtl="0" eaLnBrk="1" latinLnBrk="0" hangingPunct="1">
                <a:defRPr sz="3600" kern="1200">
                  <a:solidFill>
                    <a:schemeClr val="tx1"/>
                  </a:solidFill>
                  <a:latin typeface="Lato Light" pitchFamily="-65" charset="0"/>
                  <a:ea typeface="MS PGothic" pitchFamily="34" charset="-128"/>
                  <a:cs typeface="+mn-cs"/>
                </a:defRPr>
              </a:lvl8pPr>
              <a:lvl9pPr marL="3657600" algn="l" defTabSz="914400" rtl="0" eaLnBrk="1" latinLnBrk="0" hangingPunct="1">
                <a:defRPr sz="3600" kern="1200">
                  <a:solidFill>
                    <a:schemeClr val="tx1"/>
                  </a:solidFill>
                  <a:latin typeface="Lato Light" pitchFamily="-65" charset="0"/>
                  <a:ea typeface="MS PGothic" pitchFamily="34" charset="-128"/>
                  <a:cs typeface="+mn-cs"/>
                </a:defRPr>
              </a:lvl9pPr>
            </a:lstStyle>
            <a:p>
              <a:endParaRPr lang="en-US"/>
            </a:p>
          </p:txBody>
        </p:sp>
      </p:grpSp>
      <p:grpSp>
        <p:nvGrpSpPr>
          <p:cNvPr id="12" name="Group 11"/>
          <p:cNvGrpSpPr/>
          <p:nvPr/>
        </p:nvGrpSpPr>
        <p:grpSpPr>
          <a:xfrm>
            <a:off x="761881" y="4000500"/>
            <a:ext cx="914638" cy="1045303"/>
            <a:chOff x="720285" y="4000500"/>
            <a:chExt cx="914638" cy="1219200"/>
          </a:xfrm>
        </p:grpSpPr>
        <p:sp>
          <p:nvSpPr>
            <p:cNvPr id="31" name="Oval 30"/>
            <p:cNvSpPr/>
            <p:nvPr/>
          </p:nvSpPr>
          <p:spPr>
            <a:xfrm>
              <a:off x="720285" y="4000500"/>
              <a:ext cx="914638" cy="12192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a:p>
          </p:txBody>
        </p:sp>
        <p:sp>
          <p:nvSpPr>
            <p:cNvPr id="33" name="Freeform 32"/>
            <p:cNvSpPr>
              <a:spLocks noChangeArrowheads="1"/>
            </p:cNvSpPr>
            <p:nvPr/>
          </p:nvSpPr>
          <p:spPr bwMode="auto">
            <a:xfrm>
              <a:off x="889540" y="4345067"/>
              <a:ext cx="576129" cy="530068"/>
            </a:xfrm>
            <a:custGeom>
              <a:avLst/>
              <a:gdLst>
                <a:gd name="T0" fmla="*/ 556236 w 609"/>
                <a:gd name="T1" fmla="*/ 401203 h 418"/>
                <a:gd name="T2" fmla="*/ 556236 w 609"/>
                <a:gd name="T3" fmla="*/ 401203 h 418"/>
                <a:gd name="T4" fmla="*/ 27812 w 609"/>
                <a:gd name="T5" fmla="*/ 401203 h 418"/>
                <a:gd name="T6" fmla="*/ 0 w 609"/>
                <a:gd name="T7" fmla="*/ 373301 h 418"/>
                <a:gd name="T8" fmla="*/ 0 w 609"/>
                <a:gd name="T9" fmla="*/ 162598 h 418"/>
                <a:gd name="T10" fmla="*/ 583089 w 609"/>
                <a:gd name="T11" fmla="*/ 162598 h 418"/>
                <a:gd name="T12" fmla="*/ 583089 w 609"/>
                <a:gd name="T13" fmla="*/ 373301 h 418"/>
                <a:gd name="T14" fmla="*/ 556236 w 609"/>
                <a:gd name="T15" fmla="*/ 401203 h 418"/>
                <a:gd name="T16" fmla="*/ 54665 w 609"/>
                <a:gd name="T17" fmla="*/ 346362 h 418"/>
                <a:gd name="T18" fmla="*/ 54665 w 609"/>
                <a:gd name="T19" fmla="*/ 346362 h 418"/>
                <a:gd name="T20" fmla="*/ 163035 w 609"/>
                <a:gd name="T21" fmla="*/ 346362 h 418"/>
                <a:gd name="T22" fmla="*/ 163035 w 609"/>
                <a:gd name="T23" fmla="*/ 319423 h 418"/>
                <a:gd name="T24" fmla="*/ 54665 w 609"/>
                <a:gd name="T25" fmla="*/ 319423 h 418"/>
                <a:gd name="T26" fmla="*/ 54665 w 609"/>
                <a:gd name="T27" fmla="*/ 346362 h 418"/>
                <a:gd name="T28" fmla="*/ 326069 w 609"/>
                <a:gd name="T29" fmla="*/ 264582 h 418"/>
                <a:gd name="T30" fmla="*/ 326069 w 609"/>
                <a:gd name="T31" fmla="*/ 264582 h 418"/>
                <a:gd name="T32" fmla="*/ 54665 w 609"/>
                <a:gd name="T33" fmla="*/ 264582 h 418"/>
                <a:gd name="T34" fmla="*/ 54665 w 609"/>
                <a:gd name="T35" fmla="*/ 292484 h 418"/>
                <a:gd name="T36" fmla="*/ 326069 w 609"/>
                <a:gd name="T37" fmla="*/ 292484 h 418"/>
                <a:gd name="T38" fmla="*/ 326069 w 609"/>
                <a:gd name="T39" fmla="*/ 264582 h 418"/>
                <a:gd name="T40" fmla="*/ 0 w 609"/>
                <a:gd name="T41" fmla="*/ 26939 h 418"/>
                <a:gd name="T42" fmla="*/ 0 w 609"/>
                <a:gd name="T43" fmla="*/ 26939 h 418"/>
                <a:gd name="T44" fmla="*/ 27812 w 609"/>
                <a:gd name="T45" fmla="*/ 0 h 418"/>
                <a:gd name="T46" fmla="*/ 556236 w 609"/>
                <a:gd name="T47" fmla="*/ 0 h 418"/>
                <a:gd name="T48" fmla="*/ 583089 w 609"/>
                <a:gd name="T49" fmla="*/ 26939 h 418"/>
                <a:gd name="T50" fmla="*/ 583089 w 609"/>
                <a:gd name="T51" fmla="*/ 108719 h 418"/>
                <a:gd name="T52" fmla="*/ 0 w 609"/>
                <a:gd name="T53" fmla="*/ 108719 h 418"/>
                <a:gd name="T54" fmla="*/ 0 w 609"/>
                <a:gd name="T55" fmla="*/ 26939 h 4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09" h="418">
                  <a:moveTo>
                    <a:pt x="580" y="417"/>
                  </a:moveTo>
                  <a:lnTo>
                    <a:pt x="580" y="417"/>
                  </a:lnTo>
                  <a:cubicBezTo>
                    <a:pt x="29" y="417"/>
                    <a:pt x="29" y="417"/>
                    <a:pt x="29" y="417"/>
                  </a:cubicBezTo>
                  <a:cubicBezTo>
                    <a:pt x="15" y="417"/>
                    <a:pt x="0" y="402"/>
                    <a:pt x="0" y="388"/>
                  </a:cubicBezTo>
                  <a:cubicBezTo>
                    <a:pt x="0" y="169"/>
                    <a:pt x="0" y="169"/>
                    <a:pt x="0" y="169"/>
                  </a:cubicBezTo>
                  <a:cubicBezTo>
                    <a:pt x="608" y="169"/>
                    <a:pt x="608" y="169"/>
                    <a:pt x="608" y="169"/>
                  </a:cubicBezTo>
                  <a:cubicBezTo>
                    <a:pt x="608" y="388"/>
                    <a:pt x="608" y="388"/>
                    <a:pt x="608" y="388"/>
                  </a:cubicBezTo>
                  <a:cubicBezTo>
                    <a:pt x="608" y="402"/>
                    <a:pt x="594" y="417"/>
                    <a:pt x="580" y="417"/>
                  </a:cubicBezTo>
                  <a:close/>
                  <a:moveTo>
                    <a:pt x="57" y="360"/>
                  </a:moveTo>
                  <a:lnTo>
                    <a:pt x="57" y="360"/>
                  </a:lnTo>
                  <a:cubicBezTo>
                    <a:pt x="170" y="360"/>
                    <a:pt x="170" y="360"/>
                    <a:pt x="170" y="360"/>
                  </a:cubicBezTo>
                  <a:cubicBezTo>
                    <a:pt x="170" y="332"/>
                    <a:pt x="170" y="332"/>
                    <a:pt x="170" y="332"/>
                  </a:cubicBezTo>
                  <a:cubicBezTo>
                    <a:pt x="57" y="332"/>
                    <a:pt x="57" y="332"/>
                    <a:pt x="57" y="332"/>
                  </a:cubicBezTo>
                  <a:lnTo>
                    <a:pt x="57" y="360"/>
                  </a:lnTo>
                  <a:close/>
                  <a:moveTo>
                    <a:pt x="340" y="275"/>
                  </a:moveTo>
                  <a:lnTo>
                    <a:pt x="340" y="275"/>
                  </a:lnTo>
                  <a:cubicBezTo>
                    <a:pt x="57" y="275"/>
                    <a:pt x="57" y="275"/>
                    <a:pt x="57" y="275"/>
                  </a:cubicBezTo>
                  <a:cubicBezTo>
                    <a:pt x="57" y="304"/>
                    <a:pt x="57" y="304"/>
                    <a:pt x="57" y="304"/>
                  </a:cubicBezTo>
                  <a:cubicBezTo>
                    <a:pt x="340" y="304"/>
                    <a:pt x="340" y="304"/>
                    <a:pt x="340" y="304"/>
                  </a:cubicBezTo>
                  <a:lnTo>
                    <a:pt x="340" y="275"/>
                  </a:lnTo>
                  <a:close/>
                  <a:moveTo>
                    <a:pt x="0" y="28"/>
                  </a:moveTo>
                  <a:lnTo>
                    <a:pt x="0" y="28"/>
                  </a:lnTo>
                  <a:cubicBezTo>
                    <a:pt x="0" y="14"/>
                    <a:pt x="15" y="0"/>
                    <a:pt x="29" y="0"/>
                  </a:cubicBezTo>
                  <a:cubicBezTo>
                    <a:pt x="580" y="0"/>
                    <a:pt x="580" y="0"/>
                    <a:pt x="580" y="0"/>
                  </a:cubicBezTo>
                  <a:cubicBezTo>
                    <a:pt x="594" y="0"/>
                    <a:pt x="608" y="14"/>
                    <a:pt x="608" y="28"/>
                  </a:cubicBezTo>
                  <a:cubicBezTo>
                    <a:pt x="608" y="113"/>
                    <a:pt x="608" y="113"/>
                    <a:pt x="608" y="113"/>
                  </a:cubicBezTo>
                  <a:cubicBezTo>
                    <a:pt x="0" y="113"/>
                    <a:pt x="0" y="113"/>
                    <a:pt x="0" y="113"/>
                  </a:cubicBezTo>
                  <a:lnTo>
                    <a:pt x="0" y="28"/>
                  </a:lnTo>
                  <a:close/>
                </a:path>
              </a:pathLst>
            </a:custGeom>
            <a:solidFill>
              <a:schemeClr val="bg1"/>
            </a:solidFill>
            <a:ln>
              <a:noFill/>
            </a:ln>
            <a:extLst/>
          </p:spPr>
          <p:txBody>
            <a:bodyPr wrap="none" lIns="34290" tIns="17145" rIns="34290" bIns="17145" anchor="ctr"/>
            <a:lstStyle>
              <a:defPPr>
                <a:defRPr lang="en-US"/>
              </a:defPPr>
              <a:lvl1pPr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5pPr>
              <a:lvl6pPr marL="2286000" algn="l" defTabSz="914400" rtl="0" eaLnBrk="1" latinLnBrk="0" hangingPunct="1">
                <a:defRPr sz="3600" kern="1200">
                  <a:solidFill>
                    <a:schemeClr val="tx1"/>
                  </a:solidFill>
                  <a:latin typeface="Lato Light" pitchFamily="-65" charset="0"/>
                  <a:ea typeface="MS PGothic" pitchFamily="34" charset="-128"/>
                  <a:cs typeface="+mn-cs"/>
                </a:defRPr>
              </a:lvl6pPr>
              <a:lvl7pPr marL="2743200" algn="l" defTabSz="914400" rtl="0" eaLnBrk="1" latinLnBrk="0" hangingPunct="1">
                <a:defRPr sz="3600" kern="1200">
                  <a:solidFill>
                    <a:schemeClr val="tx1"/>
                  </a:solidFill>
                  <a:latin typeface="Lato Light" pitchFamily="-65" charset="0"/>
                  <a:ea typeface="MS PGothic" pitchFamily="34" charset="-128"/>
                  <a:cs typeface="+mn-cs"/>
                </a:defRPr>
              </a:lvl7pPr>
              <a:lvl8pPr marL="3200400" algn="l" defTabSz="914400" rtl="0" eaLnBrk="1" latinLnBrk="0" hangingPunct="1">
                <a:defRPr sz="3600" kern="1200">
                  <a:solidFill>
                    <a:schemeClr val="tx1"/>
                  </a:solidFill>
                  <a:latin typeface="Lato Light" pitchFamily="-65" charset="0"/>
                  <a:ea typeface="MS PGothic" pitchFamily="34" charset="-128"/>
                  <a:cs typeface="+mn-cs"/>
                </a:defRPr>
              </a:lvl8pPr>
              <a:lvl9pPr marL="3657600" algn="l" defTabSz="914400" rtl="0" eaLnBrk="1" latinLnBrk="0" hangingPunct="1">
                <a:defRPr sz="3600" kern="1200">
                  <a:solidFill>
                    <a:schemeClr val="tx1"/>
                  </a:solidFill>
                  <a:latin typeface="Lato Light" pitchFamily="-65" charset="0"/>
                  <a:ea typeface="MS PGothic" pitchFamily="34" charset="-128"/>
                  <a:cs typeface="+mn-cs"/>
                </a:defRPr>
              </a:lvl9pPr>
            </a:lstStyle>
            <a:p>
              <a:endParaRPr lang="en-US"/>
            </a:p>
          </p:txBody>
        </p:sp>
      </p:grpSp>
      <p:grpSp>
        <p:nvGrpSpPr>
          <p:cNvPr id="7" name="Group 6"/>
          <p:cNvGrpSpPr/>
          <p:nvPr/>
        </p:nvGrpSpPr>
        <p:grpSpPr>
          <a:xfrm>
            <a:off x="7407162" y="1639529"/>
            <a:ext cx="914638" cy="1083136"/>
            <a:chOff x="7365566" y="1639529"/>
            <a:chExt cx="914638" cy="1219200"/>
          </a:xfrm>
        </p:grpSpPr>
        <p:sp>
          <p:nvSpPr>
            <p:cNvPr id="29" name="Oval 28"/>
            <p:cNvSpPr/>
            <p:nvPr/>
          </p:nvSpPr>
          <p:spPr>
            <a:xfrm>
              <a:off x="7365566" y="1639529"/>
              <a:ext cx="914638" cy="12192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a:p>
          </p:txBody>
        </p:sp>
        <p:sp>
          <p:nvSpPr>
            <p:cNvPr id="34" name="Freeform 33"/>
            <p:cNvSpPr>
              <a:spLocks noChangeArrowheads="1"/>
            </p:cNvSpPr>
            <p:nvPr/>
          </p:nvSpPr>
          <p:spPr bwMode="auto">
            <a:xfrm>
              <a:off x="7636760" y="1775593"/>
              <a:ext cx="372251" cy="947072"/>
            </a:xfrm>
            <a:custGeom>
              <a:avLst/>
              <a:gdLst>
                <a:gd name="T0" fmla="*/ 228413 w 266"/>
                <a:gd name="T1" fmla="*/ 297849 h 497"/>
                <a:gd name="T2" fmla="*/ 228413 w 266"/>
                <a:gd name="T3" fmla="*/ 297849 h 497"/>
                <a:gd name="T4" fmla="*/ 228413 w 266"/>
                <a:gd name="T5" fmla="*/ 31226 h 497"/>
                <a:gd name="T6" fmla="*/ 197801 w 266"/>
                <a:gd name="T7" fmla="*/ 0 h 497"/>
                <a:gd name="T8" fmla="*/ 103610 w 266"/>
                <a:gd name="T9" fmla="*/ 0 h 497"/>
                <a:gd name="T10" fmla="*/ 83594 w 266"/>
                <a:gd name="T11" fmla="*/ 31226 h 497"/>
                <a:gd name="T12" fmla="*/ 83594 w 266"/>
                <a:gd name="T13" fmla="*/ 297849 h 497"/>
                <a:gd name="T14" fmla="*/ 0 w 266"/>
                <a:gd name="T15" fmla="*/ 437165 h 497"/>
                <a:gd name="T16" fmla="*/ 155415 w 266"/>
                <a:gd name="T17" fmla="*/ 595698 h 497"/>
                <a:gd name="T18" fmla="*/ 312008 w 266"/>
                <a:gd name="T19" fmla="*/ 437165 h 497"/>
                <a:gd name="T20" fmla="*/ 228413 w 266"/>
                <a:gd name="T21" fmla="*/ 297849 h 497"/>
                <a:gd name="T22" fmla="*/ 155415 w 266"/>
                <a:gd name="T23" fmla="*/ 542854 h 497"/>
                <a:gd name="T24" fmla="*/ 155415 w 266"/>
                <a:gd name="T25" fmla="*/ 542854 h 497"/>
                <a:gd name="T26" fmla="*/ 51805 w 266"/>
                <a:gd name="T27" fmla="*/ 437165 h 497"/>
                <a:gd name="T28" fmla="*/ 124803 w 266"/>
                <a:gd name="T29" fmla="*/ 339884 h 497"/>
                <a:gd name="T30" fmla="*/ 124803 w 266"/>
                <a:gd name="T31" fmla="*/ 117698 h 497"/>
                <a:gd name="T32" fmla="*/ 187205 w 266"/>
                <a:gd name="T33" fmla="*/ 117698 h 497"/>
                <a:gd name="T34" fmla="*/ 187205 w 266"/>
                <a:gd name="T35" fmla="*/ 339884 h 497"/>
                <a:gd name="T36" fmla="*/ 249606 w 266"/>
                <a:gd name="T37" fmla="*/ 437165 h 497"/>
                <a:gd name="T38" fmla="*/ 155415 w 266"/>
                <a:gd name="T39" fmla="*/ 542854 h 4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66" h="497">
                  <a:moveTo>
                    <a:pt x="194" y="248"/>
                  </a:moveTo>
                  <a:lnTo>
                    <a:pt x="194" y="248"/>
                  </a:lnTo>
                  <a:cubicBezTo>
                    <a:pt x="194" y="26"/>
                    <a:pt x="194" y="26"/>
                    <a:pt x="194" y="26"/>
                  </a:cubicBezTo>
                  <a:cubicBezTo>
                    <a:pt x="194" y="17"/>
                    <a:pt x="185" y="0"/>
                    <a:pt x="168" y="0"/>
                  </a:cubicBezTo>
                  <a:cubicBezTo>
                    <a:pt x="88" y="0"/>
                    <a:pt x="88" y="0"/>
                    <a:pt x="88" y="0"/>
                  </a:cubicBezTo>
                  <a:cubicBezTo>
                    <a:pt x="71" y="0"/>
                    <a:pt x="71" y="17"/>
                    <a:pt x="71" y="26"/>
                  </a:cubicBezTo>
                  <a:cubicBezTo>
                    <a:pt x="71" y="248"/>
                    <a:pt x="71" y="248"/>
                    <a:pt x="71" y="248"/>
                  </a:cubicBezTo>
                  <a:cubicBezTo>
                    <a:pt x="26" y="266"/>
                    <a:pt x="0" y="310"/>
                    <a:pt x="0" y="364"/>
                  </a:cubicBezTo>
                  <a:cubicBezTo>
                    <a:pt x="0" y="443"/>
                    <a:pt x="62" y="496"/>
                    <a:pt x="132" y="496"/>
                  </a:cubicBezTo>
                  <a:cubicBezTo>
                    <a:pt x="204" y="496"/>
                    <a:pt x="265" y="443"/>
                    <a:pt x="265" y="364"/>
                  </a:cubicBezTo>
                  <a:cubicBezTo>
                    <a:pt x="265" y="310"/>
                    <a:pt x="239" y="266"/>
                    <a:pt x="194" y="248"/>
                  </a:cubicBezTo>
                  <a:close/>
                  <a:moveTo>
                    <a:pt x="132" y="452"/>
                  </a:moveTo>
                  <a:lnTo>
                    <a:pt x="132" y="452"/>
                  </a:lnTo>
                  <a:cubicBezTo>
                    <a:pt x="88" y="452"/>
                    <a:pt x="44" y="408"/>
                    <a:pt x="44" y="364"/>
                  </a:cubicBezTo>
                  <a:cubicBezTo>
                    <a:pt x="44" y="328"/>
                    <a:pt x="71" y="292"/>
                    <a:pt x="106" y="283"/>
                  </a:cubicBezTo>
                  <a:cubicBezTo>
                    <a:pt x="106" y="98"/>
                    <a:pt x="106" y="98"/>
                    <a:pt x="106" y="98"/>
                  </a:cubicBezTo>
                  <a:cubicBezTo>
                    <a:pt x="159" y="98"/>
                    <a:pt x="159" y="98"/>
                    <a:pt x="159" y="98"/>
                  </a:cubicBezTo>
                  <a:cubicBezTo>
                    <a:pt x="159" y="283"/>
                    <a:pt x="159" y="283"/>
                    <a:pt x="159" y="283"/>
                  </a:cubicBezTo>
                  <a:cubicBezTo>
                    <a:pt x="194" y="292"/>
                    <a:pt x="212" y="328"/>
                    <a:pt x="212" y="364"/>
                  </a:cubicBezTo>
                  <a:cubicBezTo>
                    <a:pt x="212" y="408"/>
                    <a:pt x="177" y="452"/>
                    <a:pt x="132" y="452"/>
                  </a:cubicBezTo>
                  <a:close/>
                </a:path>
              </a:pathLst>
            </a:custGeom>
            <a:solidFill>
              <a:schemeClr val="bg1"/>
            </a:solidFill>
            <a:ln>
              <a:noFill/>
            </a:ln>
            <a:extLst/>
          </p:spPr>
          <p:txBody>
            <a:bodyPr wrap="none" lIns="34284" tIns="17142" rIns="34284" bIns="17142" anchor="ctr"/>
            <a:lstStyle>
              <a:defPPr>
                <a:defRPr lang="en-US"/>
              </a:defPPr>
              <a:lvl1pPr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5pPr>
              <a:lvl6pPr marL="2286000" algn="l" defTabSz="914400" rtl="0" eaLnBrk="1" latinLnBrk="0" hangingPunct="1">
                <a:defRPr sz="3600" kern="1200">
                  <a:solidFill>
                    <a:schemeClr val="tx1"/>
                  </a:solidFill>
                  <a:latin typeface="Lato Light" pitchFamily="-65" charset="0"/>
                  <a:ea typeface="MS PGothic" pitchFamily="34" charset="-128"/>
                  <a:cs typeface="+mn-cs"/>
                </a:defRPr>
              </a:lvl6pPr>
              <a:lvl7pPr marL="2743200" algn="l" defTabSz="914400" rtl="0" eaLnBrk="1" latinLnBrk="0" hangingPunct="1">
                <a:defRPr sz="3600" kern="1200">
                  <a:solidFill>
                    <a:schemeClr val="tx1"/>
                  </a:solidFill>
                  <a:latin typeface="Lato Light" pitchFamily="-65" charset="0"/>
                  <a:ea typeface="MS PGothic" pitchFamily="34" charset="-128"/>
                  <a:cs typeface="+mn-cs"/>
                </a:defRPr>
              </a:lvl7pPr>
              <a:lvl8pPr marL="3200400" algn="l" defTabSz="914400" rtl="0" eaLnBrk="1" latinLnBrk="0" hangingPunct="1">
                <a:defRPr sz="3600" kern="1200">
                  <a:solidFill>
                    <a:schemeClr val="tx1"/>
                  </a:solidFill>
                  <a:latin typeface="Lato Light" pitchFamily="-65" charset="0"/>
                  <a:ea typeface="MS PGothic" pitchFamily="34" charset="-128"/>
                  <a:cs typeface="+mn-cs"/>
                </a:defRPr>
              </a:lvl8pPr>
              <a:lvl9pPr marL="3657600" algn="l" defTabSz="914400" rtl="0" eaLnBrk="1" latinLnBrk="0" hangingPunct="1">
                <a:defRPr sz="3600" kern="1200">
                  <a:solidFill>
                    <a:schemeClr val="tx1"/>
                  </a:solidFill>
                  <a:latin typeface="Lato Light" pitchFamily="-65" charset="0"/>
                  <a:ea typeface="MS PGothic" pitchFamily="34" charset="-128"/>
                  <a:cs typeface="+mn-cs"/>
                </a:defRPr>
              </a:lvl9pPr>
            </a:lstStyle>
            <a:p>
              <a:endParaRPr lang="en-US"/>
            </a:p>
          </p:txBody>
        </p:sp>
      </p:grpSp>
      <p:grpSp>
        <p:nvGrpSpPr>
          <p:cNvPr id="4" name="Group 3"/>
          <p:cNvGrpSpPr/>
          <p:nvPr/>
        </p:nvGrpSpPr>
        <p:grpSpPr>
          <a:xfrm>
            <a:off x="2895269" y="1693607"/>
            <a:ext cx="914638" cy="1083136"/>
            <a:chOff x="2853673" y="1693607"/>
            <a:chExt cx="914638" cy="1219200"/>
          </a:xfrm>
        </p:grpSpPr>
        <p:sp>
          <p:nvSpPr>
            <p:cNvPr id="28" name="Oval 27"/>
            <p:cNvSpPr/>
            <p:nvPr/>
          </p:nvSpPr>
          <p:spPr>
            <a:xfrm>
              <a:off x="2853673" y="1693607"/>
              <a:ext cx="914638" cy="1219200"/>
            </a:xfrm>
            <a:prstGeom prst="ellipse">
              <a:avLst/>
            </a:prstGeom>
            <a:solidFill>
              <a:srgbClr val="F8A345"/>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a:p>
          </p:txBody>
        </p:sp>
        <p:sp>
          <p:nvSpPr>
            <p:cNvPr id="35" name="Freeform 34"/>
            <p:cNvSpPr>
              <a:spLocks noChangeArrowheads="1"/>
            </p:cNvSpPr>
            <p:nvPr/>
          </p:nvSpPr>
          <p:spPr bwMode="auto">
            <a:xfrm>
              <a:off x="3027551" y="2114294"/>
              <a:ext cx="566885" cy="377825"/>
            </a:xfrm>
            <a:custGeom>
              <a:avLst/>
              <a:gdLst>
                <a:gd name="T0" fmla="*/ 556236 w 609"/>
                <a:gd name="T1" fmla="*/ 162809 h 305"/>
                <a:gd name="T2" fmla="*/ 556236 w 609"/>
                <a:gd name="T3" fmla="*/ 162809 h 305"/>
                <a:gd name="T4" fmla="*/ 529383 w 609"/>
                <a:gd name="T5" fmla="*/ 135036 h 305"/>
                <a:gd name="T6" fmla="*/ 529383 w 609"/>
                <a:gd name="T7" fmla="*/ 94812 h 305"/>
                <a:gd name="T8" fmla="*/ 393201 w 609"/>
                <a:gd name="T9" fmla="*/ 229848 h 305"/>
                <a:gd name="T10" fmla="*/ 393201 w 609"/>
                <a:gd name="T11" fmla="*/ 229848 h 305"/>
                <a:gd name="T12" fmla="*/ 339496 w 609"/>
                <a:gd name="T13" fmla="*/ 277733 h 305"/>
                <a:gd name="T14" fmla="*/ 339496 w 609"/>
                <a:gd name="T15" fmla="*/ 277733 h 305"/>
                <a:gd name="T16" fmla="*/ 319356 w 609"/>
                <a:gd name="T17" fmla="*/ 291141 h 305"/>
                <a:gd name="T18" fmla="*/ 298258 w 609"/>
                <a:gd name="T19" fmla="*/ 277733 h 305"/>
                <a:gd name="T20" fmla="*/ 298258 w 609"/>
                <a:gd name="T21" fmla="*/ 277733 h 305"/>
                <a:gd name="T22" fmla="*/ 176461 w 609"/>
                <a:gd name="T23" fmla="*/ 156105 h 305"/>
                <a:gd name="T24" fmla="*/ 47951 w 609"/>
                <a:gd name="T25" fmla="*/ 277733 h 305"/>
                <a:gd name="T26" fmla="*/ 47951 w 609"/>
                <a:gd name="T27" fmla="*/ 277733 h 305"/>
                <a:gd name="T28" fmla="*/ 27812 w 609"/>
                <a:gd name="T29" fmla="*/ 291141 h 305"/>
                <a:gd name="T30" fmla="*/ 0 w 609"/>
                <a:gd name="T31" fmla="*/ 264326 h 305"/>
                <a:gd name="T32" fmla="*/ 14385 w 609"/>
                <a:gd name="T33" fmla="*/ 243256 h 305"/>
                <a:gd name="T34" fmla="*/ 14385 w 609"/>
                <a:gd name="T35" fmla="*/ 243256 h 305"/>
                <a:gd name="T36" fmla="*/ 156322 w 609"/>
                <a:gd name="T37" fmla="*/ 101516 h 305"/>
                <a:gd name="T38" fmla="*/ 156322 w 609"/>
                <a:gd name="T39" fmla="*/ 101516 h 305"/>
                <a:gd name="T40" fmla="*/ 176461 w 609"/>
                <a:gd name="T41" fmla="*/ 88109 h 305"/>
                <a:gd name="T42" fmla="*/ 189888 w 609"/>
                <a:gd name="T43" fmla="*/ 101516 h 305"/>
                <a:gd name="T44" fmla="*/ 189888 w 609"/>
                <a:gd name="T45" fmla="*/ 101516 h 305"/>
                <a:gd name="T46" fmla="*/ 319356 w 609"/>
                <a:gd name="T47" fmla="*/ 223144 h 305"/>
                <a:gd name="T48" fmla="*/ 352922 w 609"/>
                <a:gd name="T49" fmla="*/ 189625 h 305"/>
                <a:gd name="T50" fmla="*/ 352922 w 609"/>
                <a:gd name="T51" fmla="*/ 189625 h 305"/>
                <a:gd name="T52" fmla="*/ 359635 w 609"/>
                <a:gd name="T53" fmla="*/ 182921 h 305"/>
                <a:gd name="T54" fmla="*/ 373062 w 609"/>
                <a:gd name="T55" fmla="*/ 169513 h 305"/>
                <a:gd name="T56" fmla="*/ 373062 w 609"/>
                <a:gd name="T57" fmla="*/ 169513 h 305"/>
                <a:gd name="T58" fmla="*/ 488145 w 609"/>
                <a:gd name="T59" fmla="*/ 54589 h 305"/>
                <a:gd name="T60" fmla="*/ 447866 w 609"/>
                <a:gd name="T61" fmla="*/ 54589 h 305"/>
                <a:gd name="T62" fmla="*/ 421013 w 609"/>
                <a:gd name="T63" fmla="*/ 26816 h 305"/>
                <a:gd name="T64" fmla="*/ 447866 w 609"/>
                <a:gd name="T65" fmla="*/ 0 h 305"/>
                <a:gd name="T66" fmla="*/ 556236 w 609"/>
                <a:gd name="T67" fmla="*/ 0 h 305"/>
                <a:gd name="T68" fmla="*/ 583089 w 609"/>
                <a:gd name="T69" fmla="*/ 26816 h 305"/>
                <a:gd name="T70" fmla="*/ 583089 w 609"/>
                <a:gd name="T71" fmla="*/ 135036 h 305"/>
                <a:gd name="T72" fmla="*/ 556236 w 609"/>
                <a:gd name="T73" fmla="*/ 162809 h 30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9" h="305">
                  <a:moveTo>
                    <a:pt x="580" y="170"/>
                  </a:moveTo>
                  <a:lnTo>
                    <a:pt x="580" y="170"/>
                  </a:lnTo>
                  <a:cubicBezTo>
                    <a:pt x="559" y="170"/>
                    <a:pt x="552" y="156"/>
                    <a:pt x="552" y="141"/>
                  </a:cubicBezTo>
                  <a:cubicBezTo>
                    <a:pt x="552" y="99"/>
                    <a:pt x="552" y="99"/>
                    <a:pt x="552" y="99"/>
                  </a:cubicBezTo>
                  <a:cubicBezTo>
                    <a:pt x="410" y="240"/>
                    <a:pt x="410" y="240"/>
                    <a:pt x="410" y="240"/>
                  </a:cubicBezTo>
                  <a:cubicBezTo>
                    <a:pt x="354" y="290"/>
                    <a:pt x="354" y="290"/>
                    <a:pt x="354" y="290"/>
                  </a:cubicBezTo>
                  <a:cubicBezTo>
                    <a:pt x="347" y="297"/>
                    <a:pt x="340" y="304"/>
                    <a:pt x="333" y="304"/>
                  </a:cubicBezTo>
                  <a:cubicBezTo>
                    <a:pt x="326" y="304"/>
                    <a:pt x="318" y="297"/>
                    <a:pt x="311" y="290"/>
                  </a:cubicBezTo>
                  <a:cubicBezTo>
                    <a:pt x="184" y="163"/>
                    <a:pt x="184" y="163"/>
                    <a:pt x="184" y="163"/>
                  </a:cubicBezTo>
                  <a:cubicBezTo>
                    <a:pt x="50" y="290"/>
                    <a:pt x="50" y="290"/>
                    <a:pt x="50" y="290"/>
                  </a:cubicBezTo>
                  <a:cubicBezTo>
                    <a:pt x="43" y="297"/>
                    <a:pt x="36" y="304"/>
                    <a:pt x="29" y="304"/>
                  </a:cubicBezTo>
                  <a:cubicBezTo>
                    <a:pt x="15" y="304"/>
                    <a:pt x="0" y="290"/>
                    <a:pt x="0" y="276"/>
                  </a:cubicBezTo>
                  <a:cubicBezTo>
                    <a:pt x="0" y="269"/>
                    <a:pt x="8" y="261"/>
                    <a:pt x="15" y="254"/>
                  </a:cubicBezTo>
                  <a:cubicBezTo>
                    <a:pt x="163" y="106"/>
                    <a:pt x="163" y="106"/>
                    <a:pt x="163" y="106"/>
                  </a:cubicBezTo>
                  <a:cubicBezTo>
                    <a:pt x="170" y="99"/>
                    <a:pt x="177" y="92"/>
                    <a:pt x="184" y="92"/>
                  </a:cubicBezTo>
                  <a:cubicBezTo>
                    <a:pt x="191" y="92"/>
                    <a:pt x="198" y="99"/>
                    <a:pt x="198" y="106"/>
                  </a:cubicBezTo>
                  <a:cubicBezTo>
                    <a:pt x="333" y="233"/>
                    <a:pt x="333" y="233"/>
                    <a:pt x="333" y="233"/>
                  </a:cubicBezTo>
                  <a:cubicBezTo>
                    <a:pt x="368" y="198"/>
                    <a:pt x="368" y="198"/>
                    <a:pt x="368" y="198"/>
                  </a:cubicBezTo>
                  <a:cubicBezTo>
                    <a:pt x="375" y="191"/>
                    <a:pt x="375" y="191"/>
                    <a:pt x="375" y="191"/>
                  </a:cubicBezTo>
                  <a:cubicBezTo>
                    <a:pt x="389" y="177"/>
                    <a:pt x="389" y="177"/>
                    <a:pt x="389" y="177"/>
                  </a:cubicBezTo>
                  <a:cubicBezTo>
                    <a:pt x="509" y="57"/>
                    <a:pt x="509" y="57"/>
                    <a:pt x="509" y="57"/>
                  </a:cubicBezTo>
                  <a:cubicBezTo>
                    <a:pt x="467" y="57"/>
                    <a:pt x="467" y="57"/>
                    <a:pt x="467" y="57"/>
                  </a:cubicBezTo>
                  <a:cubicBezTo>
                    <a:pt x="446" y="57"/>
                    <a:pt x="439" y="43"/>
                    <a:pt x="439" y="28"/>
                  </a:cubicBezTo>
                  <a:cubicBezTo>
                    <a:pt x="439" y="14"/>
                    <a:pt x="446" y="0"/>
                    <a:pt x="467" y="0"/>
                  </a:cubicBezTo>
                  <a:cubicBezTo>
                    <a:pt x="580" y="0"/>
                    <a:pt x="580" y="0"/>
                    <a:pt x="580" y="0"/>
                  </a:cubicBezTo>
                  <a:cubicBezTo>
                    <a:pt x="594" y="0"/>
                    <a:pt x="608" y="14"/>
                    <a:pt x="608" y="28"/>
                  </a:cubicBezTo>
                  <a:cubicBezTo>
                    <a:pt x="608" y="141"/>
                    <a:pt x="608" y="141"/>
                    <a:pt x="608" y="141"/>
                  </a:cubicBezTo>
                  <a:cubicBezTo>
                    <a:pt x="608" y="156"/>
                    <a:pt x="594" y="170"/>
                    <a:pt x="580" y="170"/>
                  </a:cubicBezTo>
                </a:path>
              </a:pathLst>
            </a:custGeom>
            <a:solidFill>
              <a:schemeClr val="bg1"/>
            </a:solidFill>
            <a:ln>
              <a:noFill/>
            </a:ln>
            <a:extLst/>
          </p:spPr>
          <p:txBody>
            <a:bodyPr wrap="none" lIns="34290" tIns="17145" rIns="34290" bIns="17145" anchor="ctr"/>
            <a:lstStyle>
              <a:defPPr>
                <a:defRPr lang="en-US"/>
              </a:defPPr>
              <a:lvl1pPr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5pPr>
              <a:lvl6pPr marL="2286000" algn="l" defTabSz="914400" rtl="0" eaLnBrk="1" latinLnBrk="0" hangingPunct="1">
                <a:defRPr sz="3600" kern="1200">
                  <a:solidFill>
                    <a:schemeClr val="tx1"/>
                  </a:solidFill>
                  <a:latin typeface="Lato Light" pitchFamily="-65" charset="0"/>
                  <a:ea typeface="MS PGothic" pitchFamily="34" charset="-128"/>
                  <a:cs typeface="+mn-cs"/>
                </a:defRPr>
              </a:lvl6pPr>
              <a:lvl7pPr marL="2743200" algn="l" defTabSz="914400" rtl="0" eaLnBrk="1" latinLnBrk="0" hangingPunct="1">
                <a:defRPr sz="3600" kern="1200">
                  <a:solidFill>
                    <a:schemeClr val="tx1"/>
                  </a:solidFill>
                  <a:latin typeface="Lato Light" pitchFamily="-65" charset="0"/>
                  <a:ea typeface="MS PGothic" pitchFamily="34" charset="-128"/>
                  <a:cs typeface="+mn-cs"/>
                </a:defRPr>
              </a:lvl7pPr>
              <a:lvl8pPr marL="3200400" algn="l" defTabSz="914400" rtl="0" eaLnBrk="1" latinLnBrk="0" hangingPunct="1">
                <a:defRPr sz="3600" kern="1200">
                  <a:solidFill>
                    <a:schemeClr val="tx1"/>
                  </a:solidFill>
                  <a:latin typeface="Lato Light" pitchFamily="-65" charset="0"/>
                  <a:ea typeface="MS PGothic" pitchFamily="34" charset="-128"/>
                  <a:cs typeface="+mn-cs"/>
                </a:defRPr>
              </a:lvl8pPr>
              <a:lvl9pPr marL="3657600" algn="l" defTabSz="914400" rtl="0" eaLnBrk="1" latinLnBrk="0" hangingPunct="1">
                <a:defRPr sz="3600" kern="1200">
                  <a:solidFill>
                    <a:schemeClr val="tx1"/>
                  </a:solidFill>
                  <a:latin typeface="Lato Light" pitchFamily="-65" charset="0"/>
                  <a:ea typeface="MS PGothic" pitchFamily="34" charset="-128"/>
                  <a:cs typeface="+mn-cs"/>
                </a:defRPr>
              </a:lvl9pPr>
            </a:lstStyle>
            <a:p>
              <a:endParaRPr lang="en-US"/>
            </a:p>
          </p:txBody>
        </p:sp>
      </p:grpSp>
      <p:grpSp>
        <p:nvGrpSpPr>
          <p:cNvPr id="6" name="Group 5"/>
          <p:cNvGrpSpPr/>
          <p:nvPr/>
        </p:nvGrpSpPr>
        <p:grpSpPr>
          <a:xfrm>
            <a:off x="5157868" y="1639529"/>
            <a:ext cx="914638" cy="1083136"/>
            <a:chOff x="5116272" y="1639529"/>
            <a:chExt cx="914638" cy="1219200"/>
          </a:xfrm>
        </p:grpSpPr>
        <p:sp>
          <p:nvSpPr>
            <p:cNvPr id="25" name="Oval 24"/>
            <p:cNvSpPr/>
            <p:nvPr/>
          </p:nvSpPr>
          <p:spPr>
            <a:xfrm>
              <a:off x="5116272" y="1639529"/>
              <a:ext cx="914638" cy="1219200"/>
            </a:xfrm>
            <a:prstGeom prst="ellipse">
              <a:avLst/>
            </a:prstGeom>
            <a:solidFill>
              <a:srgbClr val="648C7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a:p>
          </p:txBody>
        </p:sp>
        <p:sp>
          <p:nvSpPr>
            <p:cNvPr id="37" name="Freeform 36"/>
            <p:cNvSpPr>
              <a:spLocks noChangeArrowheads="1"/>
            </p:cNvSpPr>
            <p:nvPr/>
          </p:nvSpPr>
          <p:spPr bwMode="auto">
            <a:xfrm>
              <a:off x="5300956" y="1898654"/>
              <a:ext cx="545271" cy="700951"/>
            </a:xfrm>
            <a:custGeom>
              <a:avLst/>
              <a:gdLst>
                <a:gd name="T0" fmla="*/ 2147483647 w 602"/>
                <a:gd name="T1" fmla="*/ 2147483647 h 580"/>
                <a:gd name="T2" fmla="*/ 2147483647 w 602"/>
                <a:gd name="T3" fmla="*/ 2147483647 h 580"/>
                <a:gd name="T4" fmla="*/ 2147483647 w 602"/>
                <a:gd name="T5" fmla="*/ 2147483647 h 580"/>
                <a:gd name="T6" fmla="*/ 2147483647 w 602"/>
                <a:gd name="T7" fmla="*/ 2147483647 h 580"/>
                <a:gd name="T8" fmla="*/ 2147483647 w 602"/>
                <a:gd name="T9" fmla="*/ 2147483647 h 580"/>
                <a:gd name="T10" fmla="*/ 0 w 602"/>
                <a:gd name="T11" fmla="*/ 2147483647 h 580"/>
                <a:gd name="T12" fmla="*/ 0 w 602"/>
                <a:gd name="T13" fmla="*/ 2147483647 h 580"/>
                <a:gd name="T14" fmla="*/ 0 w 602"/>
                <a:gd name="T15" fmla="*/ 2147483647 h 580"/>
                <a:gd name="T16" fmla="*/ 2147483647 w 602"/>
                <a:gd name="T17" fmla="*/ 2147483647 h 580"/>
                <a:gd name="T18" fmla="*/ 2147483647 w 602"/>
                <a:gd name="T19" fmla="*/ 2147483647 h 580"/>
                <a:gd name="T20" fmla="*/ 2147483647 w 602"/>
                <a:gd name="T21" fmla="*/ 2147483647 h 580"/>
                <a:gd name="T22" fmla="*/ 2147483647 w 602"/>
                <a:gd name="T23" fmla="*/ 2147483647 h 580"/>
                <a:gd name="T24" fmla="*/ 2147483647 w 602"/>
                <a:gd name="T25" fmla="*/ 2147483647 h 580"/>
                <a:gd name="T26" fmla="*/ 2147483647 w 602"/>
                <a:gd name="T27" fmla="*/ 2147483647 h 580"/>
                <a:gd name="T28" fmla="*/ 2147483647 w 602"/>
                <a:gd name="T29" fmla="*/ 2147483647 h 580"/>
                <a:gd name="T30" fmla="*/ 2147483647 w 602"/>
                <a:gd name="T31" fmla="*/ 2147483647 h 580"/>
                <a:gd name="T32" fmla="*/ 2147483647 w 602"/>
                <a:gd name="T33" fmla="*/ 0 h 580"/>
                <a:gd name="T34" fmla="*/ 2147483647 w 602"/>
                <a:gd name="T35" fmla="*/ 2147483647 h 580"/>
                <a:gd name="T36" fmla="*/ 2147483647 w 602"/>
                <a:gd name="T37" fmla="*/ 2147483647 h 580"/>
                <a:gd name="T38" fmla="*/ 2147483647 w 602"/>
                <a:gd name="T39" fmla="*/ 2147483647 h 580"/>
                <a:gd name="T40" fmla="*/ 2147483647 w 602"/>
                <a:gd name="T41" fmla="*/ 2147483647 h 580"/>
                <a:gd name="T42" fmla="*/ 2147483647 w 602"/>
                <a:gd name="T43" fmla="*/ 2147483647 h 580"/>
                <a:gd name="T44" fmla="*/ 2147483647 w 602"/>
                <a:gd name="T45" fmla="*/ 2147483647 h 580"/>
                <a:gd name="T46" fmla="*/ 2147483647 w 602"/>
                <a:gd name="T47" fmla="*/ 2147483647 h 580"/>
                <a:gd name="T48" fmla="*/ 2147483647 w 602"/>
                <a:gd name="T49" fmla="*/ 2147483647 h 580"/>
                <a:gd name="T50" fmla="*/ 2147483647 w 602"/>
                <a:gd name="T51" fmla="*/ 2147483647 h 580"/>
                <a:gd name="T52" fmla="*/ 2147483647 w 602"/>
                <a:gd name="T53" fmla="*/ 2147483647 h 580"/>
                <a:gd name="T54" fmla="*/ 2147483647 w 602"/>
                <a:gd name="T55" fmla="*/ 2147483647 h 580"/>
                <a:gd name="T56" fmla="*/ 2147483647 w 602"/>
                <a:gd name="T57" fmla="*/ 2147483647 h 580"/>
                <a:gd name="T58" fmla="*/ 2147483647 w 602"/>
                <a:gd name="T59" fmla="*/ 2147483647 h 580"/>
                <a:gd name="T60" fmla="*/ 2147483647 w 602"/>
                <a:gd name="T61" fmla="*/ 2147483647 h 580"/>
                <a:gd name="T62" fmla="*/ 2147483647 w 602"/>
                <a:gd name="T63" fmla="*/ 2147483647 h 580"/>
                <a:gd name="T64" fmla="*/ 2147483647 w 602"/>
                <a:gd name="T65" fmla="*/ 2147483647 h 580"/>
                <a:gd name="T66" fmla="*/ 2147483647 w 602"/>
                <a:gd name="T67" fmla="*/ 2147483647 h 580"/>
                <a:gd name="T68" fmla="*/ 2147483647 w 602"/>
                <a:gd name="T69" fmla="*/ 2147483647 h 580"/>
                <a:gd name="T70" fmla="*/ 2147483647 w 602"/>
                <a:gd name="T71" fmla="*/ 2147483647 h 580"/>
                <a:gd name="T72" fmla="*/ 2147483647 w 602"/>
                <a:gd name="T73" fmla="*/ 2147483647 h 580"/>
                <a:gd name="T74" fmla="*/ 2147483647 w 602"/>
                <a:gd name="T75" fmla="*/ 2147483647 h 580"/>
                <a:gd name="T76" fmla="*/ 2147483647 w 602"/>
                <a:gd name="T77" fmla="*/ 2147483647 h 580"/>
                <a:gd name="T78" fmla="*/ 2147483647 w 602"/>
                <a:gd name="T79" fmla="*/ 2147483647 h 5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02" h="580">
                  <a:moveTo>
                    <a:pt x="601" y="551"/>
                  </a:moveTo>
                  <a:lnTo>
                    <a:pt x="601" y="551"/>
                  </a:lnTo>
                  <a:cubicBezTo>
                    <a:pt x="601" y="572"/>
                    <a:pt x="587" y="579"/>
                    <a:pt x="573" y="579"/>
                  </a:cubicBezTo>
                  <a:cubicBezTo>
                    <a:pt x="29" y="579"/>
                    <a:pt x="29" y="579"/>
                    <a:pt x="29" y="579"/>
                  </a:cubicBezTo>
                  <a:cubicBezTo>
                    <a:pt x="7" y="579"/>
                    <a:pt x="0" y="572"/>
                    <a:pt x="0" y="551"/>
                  </a:cubicBezTo>
                  <a:cubicBezTo>
                    <a:pt x="0" y="551"/>
                    <a:pt x="0" y="452"/>
                    <a:pt x="71" y="410"/>
                  </a:cubicBezTo>
                  <a:cubicBezTo>
                    <a:pt x="120" y="388"/>
                    <a:pt x="99" y="410"/>
                    <a:pt x="163" y="381"/>
                  </a:cubicBezTo>
                  <a:cubicBezTo>
                    <a:pt x="219" y="360"/>
                    <a:pt x="233" y="353"/>
                    <a:pt x="233" y="353"/>
                  </a:cubicBezTo>
                  <a:cubicBezTo>
                    <a:pt x="233" y="296"/>
                    <a:pt x="233" y="296"/>
                    <a:pt x="233" y="296"/>
                  </a:cubicBezTo>
                  <a:cubicBezTo>
                    <a:pt x="233" y="296"/>
                    <a:pt x="212" y="275"/>
                    <a:pt x="205" y="226"/>
                  </a:cubicBezTo>
                  <a:cubicBezTo>
                    <a:pt x="191" y="233"/>
                    <a:pt x="184" y="212"/>
                    <a:pt x="184" y="198"/>
                  </a:cubicBezTo>
                  <a:cubicBezTo>
                    <a:pt x="184" y="183"/>
                    <a:pt x="177" y="148"/>
                    <a:pt x="198" y="148"/>
                  </a:cubicBezTo>
                  <a:cubicBezTo>
                    <a:pt x="191" y="127"/>
                    <a:pt x="191" y="99"/>
                    <a:pt x="191" y="92"/>
                  </a:cubicBezTo>
                  <a:cubicBezTo>
                    <a:pt x="191" y="49"/>
                    <a:pt x="233" y="0"/>
                    <a:pt x="297" y="0"/>
                  </a:cubicBezTo>
                  <a:cubicBezTo>
                    <a:pt x="375" y="0"/>
                    <a:pt x="403" y="49"/>
                    <a:pt x="410" y="92"/>
                  </a:cubicBezTo>
                  <a:cubicBezTo>
                    <a:pt x="410" y="99"/>
                    <a:pt x="410" y="127"/>
                    <a:pt x="403" y="148"/>
                  </a:cubicBezTo>
                  <a:cubicBezTo>
                    <a:pt x="424" y="148"/>
                    <a:pt x="417" y="183"/>
                    <a:pt x="410" y="198"/>
                  </a:cubicBezTo>
                  <a:cubicBezTo>
                    <a:pt x="410" y="212"/>
                    <a:pt x="410" y="233"/>
                    <a:pt x="396" y="226"/>
                  </a:cubicBezTo>
                  <a:cubicBezTo>
                    <a:pt x="389" y="275"/>
                    <a:pt x="368" y="296"/>
                    <a:pt x="368" y="296"/>
                  </a:cubicBezTo>
                  <a:cubicBezTo>
                    <a:pt x="368" y="353"/>
                    <a:pt x="368" y="353"/>
                    <a:pt x="368" y="353"/>
                  </a:cubicBezTo>
                  <a:cubicBezTo>
                    <a:pt x="368" y="353"/>
                    <a:pt x="382" y="360"/>
                    <a:pt x="438" y="381"/>
                  </a:cubicBezTo>
                  <a:cubicBezTo>
                    <a:pt x="495" y="410"/>
                    <a:pt x="481" y="388"/>
                    <a:pt x="523" y="410"/>
                  </a:cubicBezTo>
                  <a:cubicBezTo>
                    <a:pt x="537" y="417"/>
                    <a:pt x="551" y="431"/>
                    <a:pt x="559" y="438"/>
                  </a:cubicBezTo>
                  <a:cubicBezTo>
                    <a:pt x="453" y="438"/>
                    <a:pt x="453" y="438"/>
                    <a:pt x="453" y="438"/>
                  </a:cubicBezTo>
                  <a:cubicBezTo>
                    <a:pt x="417" y="438"/>
                    <a:pt x="396" y="466"/>
                    <a:pt x="396" y="494"/>
                  </a:cubicBezTo>
                  <a:cubicBezTo>
                    <a:pt x="396" y="530"/>
                    <a:pt x="417" y="551"/>
                    <a:pt x="453" y="551"/>
                  </a:cubicBezTo>
                  <a:cubicBezTo>
                    <a:pt x="566" y="551"/>
                    <a:pt x="566" y="551"/>
                    <a:pt x="566" y="551"/>
                  </a:cubicBezTo>
                  <a:cubicBezTo>
                    <a:pt x="580" y="551"/>
                    <a:pt x="587" y="551"/>
                    <a:pt x="601" y="537"/>
                  </a:cubicBezTo>
                  <a:cubicBezTo>
                    <a:pt x="601" y="551"/>
                    <a:pt x="601" y="551"/>
                    <a:pt x="601" y="551"/>
                  </a:cubicBezTo>
                  <a:close/>
                  <a:moveTo>
                    <a:pt x="566" y="523"/>
                  </a:moveTo>
                  <a:lnTo>
                    <a:pt x="566" y="523"/>
                  </a:lnTo>
                  <a:cubicBezTo>
                    <a:pt x="453" y="523"/>
                    <a:pt x="453" y="523"/>
                    <a:pt x="453" y="523"/>
                  </a:cubicBezTo>
                  <a:cubicBezTo>
                    <a:pt x="431" y="523"/>
                    <a:pt x="424" y="516"/>
                    <a:pt x="424" y="494"/>
                  </a:cubicBezTo>
                  <a:cubicBezTo>
                    <a:pt x="424" y="480"/>
                    <a:pt x="431" y="466"/>
                    <a:pt x="453" y="466"/>
                  </a:cubicBezTo>
                  <a:cubicBezTo>
                    <a:pt x="566" y="466"/>
                    <a:pt x="566" y="466"/>
                    <a:pt x="566" y="466"/>
                  </a:cubicBezTo>
                  <a:cubicBezTo>
                    <a:pt x="580" y="466"/>
                    <a:pt x="594" y="480"/>
                    <a:pt x="594" y="494"/>
                  </a:cubicBezTo>
                  <a:cubicBezTo>
                    <a:pt x="594" y="516"/>
                    <a:pt x="580" y="523"/>
                    <a:pt x="566" y="523"/>
                  </a:cubicBezTo>
                  <a:close/>
                </a:path>
              </a:pathLst>
            </a:custGeom>
            <a:solidFill>
              <a:schemeClr val="bg1"/>
            </a:solidFill>
            <a:ln>
              <a:noFill/>
            </a:ln>
            <a:extLst/>
          </p:spPr>
          <p:txBody>
            <a:bodyPr wrap="none" lIns="34290" tIns="17145" rIns="34290" bIns="17145" anchor="ctr"/>
            <a:lstStyle>
              <a:defPPr>
                <a:defRPr lang="en-US"/>
              </a:defPPr>
              <a:lvl1pPr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5pPr>
              <a:lvl6pPr marL="2286000" algn="l" defTabSz="914400" rtl="0" eaLnBrk="1" latinLnBrk="0" hangingPunct="1">
                <a:defRPr sz="3600" kern="1200">
                  <a:solidFill>
                    <a:schemeClr val="tx1"/>
                  </a:solidFill>
                  <a:latin typeface="Lato Light" pitchFamily="-65" charset="0"/>
                  <a:ea typeface="MS PGothic" pitchFamily="34" charset="-128"/>
                  <a:cs typeface="+mn-cs"/>
                </a:defRPr>
              </a:lvl6pPr>
              <a:lvl7pPr marL="2743200" algn="l" defTabSz="914400" rtl="0" eaLnBrk="1" latinLnBrk="0" hangingPunct="1">
                <a:defRPr sz="3600" kern="1200">
                  <a:solidFill>
                    <a:schemeClr val="tx1"/>
                  </a:solidFill>
                  <a:latin typeface="Lato Light" pitchFamily="-65" charset="0"/>
                  <a:ea typeface="MS PGothic" pitchFamily="34" charset="-128"/>
                  <a:cs typeface="+mn-cs"/>
                </a:defRPr>
              </a:lvl7pPr>
              <a:lvl8pPr marL="3200400" algn="l" defTabSz="914400" rtl="0" eaLnBrk="1" latinLnBrk="0" hangingPunct="1">
                <a:defRPr sz="3600" kern="1200">
                  <a:solidFill>
                    <a:schemeClr val="tx1"/>
                  </a:solidFill>
                  <a:latin typeface="Lato Light" pitchFamily="-65" charset="0"/>
                  <a:ea typeface="MS PGothic" pitchFamily="34" charset="-128"/>
                  <a:cs typeface="+mn-cs"/>
                </a:defRPr>
              </a:lvl8pPr>
              <a:lvl9pPr marL="3657600" algn="l" defTabSz="914400" rtl="0" eaLnBrk="1" latinLnBrk="0" hangingPunct="1">
                <a:defRPr sz="3600" kern="1200">
                  <a:solidFill>
                    <a:schemeClr val="tx1"/>
                  </a:solidFill>
                  <a:latin typeface="Lato Light" pitchFamily="-65" charset="0"/>
                  <a:ea typeface="MS PGothic" pitchFamily="34" charset="-128"/>
                  <a:cs typeface="+mn-cs"/>
                </a:defRPr>
              </a:lvl9pPr>
            </a:lstStyle>
            <a:p>
              <a:endParaRPr lang="en-US"/>
            </a:p>
          </p:txBody>
        </p:sp>
      </p:grpSp>
      <p:grpSp>
        <p:nvGrpSpPr>
          <p:cNvPr id="11" name="Group 10"/>
          <p:cNvGrpSpPr/>
          <p:nvPr/>
        </p:nvGrpSpPr>
        <p:grpSpPr>
          <a:xfrm>
            <a:off x="7407162" y="4000499"/>
            <a:ext cx="914638" cy="1045303"/>
            <a:chOff x="7365566" y="4136297"/>
            <a:chExt cx="914638" cy="1219200"/>
          </a:xfrm>
        </p:grpSpPr>
        <p:sp>
          <p:nvSpPr>
            <p:cNvPr id="27" name="Oval 26"/>
            <p:cNvSpPr/>
            <p:nvPr/>
          </p:nvSpPr>
          <p:spPr>
            <a:xfrm>
              <a:off x="7365566" y="4136297"/>
              <a:ext cx="914638" cy="1219200"/>
            </a:xfrm>
            <a:prstGeom prst="ellipse">
              <a:avLst/>
            </a:prstGeom>
            <a:solidFill>
              <a:srgbClr val="F8A345"/>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a:p>
          </p:txBody>
        </p:sp>
        <p:sp>
          <p:nvSpPr>
            <p:cNvPr id="38" name="Freeform 37"/>
            <p:cNvSpPr>
              <a:spLocks noChangeArrowheads="1"/>
            </p:cNvSpPr>
            <p:nvPr/>
          </p:nvSpPr>
          <p:spPr bwMode="auto">
            <a:xfrm>
              <a:off x="7524862" y="4394069"/>
              <a:ext cx="596046" cy="703660"/>
            </a:xfrm>
            <a:custGeom>
              <a:avLst/>
              <a:gdLst>
                <a:gd name="T0" fmla="*/ 254546 w 497"/>
                <a:gd name="T1" fmla="*/ 0 h 443"/>
                <a:gd name="T2" fmla="*/ 254546 w 497"/>
                <a:gd name="T3" fmla="*/ 0 h 443"/>
                <a:gd name="T4" fmla="*/ 223328 w 497"/>
                <a:gd name="T5" fmla="*/ 0 h 443"/>
                <a:gd name="T6" fmla="*/ 212522 w 497"/>
                <a:gd name="T7" fmla="*/ 9556 h 443"/>
                <a:gd name="T8" fmla="*/ 212522 w 497"/>
                <a:gd name="T9" fmla="*/ 126618 h 443"/>
                <a:gd name="T10" fmla="*/ 105661 w 497"/>
                <a:gd name="T11" fmla="*/ 126618 h 443"/>
                <a:gd name="T12" fmla="*/ 96055 w 497"/>
                <a:gd name="T13" fmla="*/ 126618 h 443"/>
                <a:gd name="T14" fmla="*/ 74443 w 497"/>
                <a:gd name="T15" fmla="*/ 136174 h 443"/>
                <a:gd name="T16" fmla="*/ 0 w 497"/>
                <a:gd name="T17" fmla="*/ 180371 h 443"/>
                <a:gd name="T18" fmla="*/ 0 w 497"/>
                <a:gd name="T19" fmla="*/ 189927 h 443"/>
                <a:gd name="T20" fmla="*/ 0 w 497"/>
                <a:gd name="T21" fmla="*/ 199483 h 443"/>
                <a:gd name="T22" fmla="*/ 74443 w 497"/>
                <a:gd name="T23" fmla="*/ 253236 h 443"/>
                <a:gd name="T24" fmla="*/ 96055 w 497"/>
                <a:gd name="T25" fmla="*/ 253236 h 443"/>
                <a:gd name="T26" fmla="*/ 105661 w 497"/>
                <a:gd name="T27" fmla="*/ 263987 h 443"/>
                <a:gd name="T28" fmla="*/ 212522 w 497"/>
                <a:gd name="T29" fmla="*/ 263987 h 443"/>
                <a:gd name="T30" fmla="*/ 212522 w 497"/>
                <a:gd name="T31" fmla="*/ 517223 h 443"/>
                <a:gd name="T32" fmla="*/ 223328 w 497"/>
                <a:gd name="T33" fmla="*/ 527973 h 443"/>
                <a:gd name="T34" fmla="*/ 254546 w 497"/>
                <a:gd name="T35" fmla="*/ 527973 h 443"/>
                <a:gd name="T36" fmla="*/ 265353 w 497"/>
                <a:gd name="T37" fmla="*/ 517223 h 443"/>
                <a:gd name="T38" fmla="*/ 265353 w 497"/>
                <a:gd name="T39" fmla="*/ 9556 h 443"/>
                <a:gd name="T40" fmla="*/ 254546 w 497"/>
                <a:gd name="T41" fmla="*/ 0 h 443"/>
                <a:gd name="T42" fmla="*/ 584736 w 497"/>
                <a:gd name="T43" fmla="*/ 126618 h 443"/>
                <a:gd name="T44" fmla="*/ 584736 w 497"/>
                <a:gd name="T45" fmla="*/ 126618 h 443"/>
                <a:gd name="T46" fmla="*/ 521100 w 497"/>
                <a:gd name="T47" fmla="*/ 72865 h 443"/>
                <a:gd name="T48" fmla="*/ 499487 w 497"/>
                <a:gd name="T49" fmla="*/ 63309 h 443"/>
                <a:gd name="T50" fmla="*/ 488681 w 497"/>
                <a:gd name="T51" fmla="*/ 63309 h 443"/>
                <a:gd name="T52" fmla="*/ 286965 w 497"/>
                <a:gd name="T53" fmla="*/ 63309 h 443"/>
                <a:gd name="T54" fmla="*/ 307377 w 497"/>
                <a:gd name="T55" fmla="*/ 199483 h 443"/>
                <a:gd name="T56" fmla="*/ 488681 w 497"/>
                <a:gd name="T57" fmla="*/ 199483 h 443"/>
                <a:gd name="T58" fmla="*/ 499487 w 497"/>
                <a:gd name="T59" fmla="*/ 199483 h 443"/>
                <a:gd name="T60" fmla="*/ 521100 w 497"/>
                <a:gd name="T61" fmla="*/ 189927 h 443"/>
                <a:gd name="T62" fmla="*/ 584736 w 497"/>
                <a:gd name="T63" fmla="*/ 146925 h 443"/>
                <a:gd name="T64" fmla="*/ 595542 w 497"/>
                <a:gd name="T65" fmla="*/ 136174 h 443"/>
                <a:gd name="T66" fmla="*/ 584736 w 497"/>
                <a:gd name="T67" fmla="*/ 126618 h 4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43">
                  <a:moveTo>
                    <a:pt x="212" y="0"/>
                  </a:moveTo>
                  <a:lnTo>
                    <a:pt x="212" y="0"/>
                  </a:lnTo>
                  <a:cubicBezTo>
                    <a:pt x="186" y="0"/>
                    <a:pt x="186" y="0"/>
                    <a:pt x="186" y="0"/>
                  </a:cubicBezTo>
                  <a:lnTo>
                    <a:pt x="177" y="8"/>
                  </a:lnTo>
                  <a:cubicBezTo>
                    <a:pt x="177" y="106"/>
                    <a:pt x="177" y="106"/>
                    <a:pt x="177" y="106"/>
                  </a:cubicBezTo>
                  <a:cubicBezTo>
                    <a:pt x="88" y="106"/>
                    <a:pt x="88" y="106"/>
                    <a:pt x="88" y="106"/>
                  </a:cubicBezTo>
                  <a:lnTo>
                    <a:pt x="80" y="106"/>
                  </a:lnTo>
                  <a:cubicBezTo>
                    <a:pt x="71" y="106"/>
                    <a:pt x="71" y="106"/>
                    <a:pt x="62" y="114"/>
                  </a:cubicBezTo>
                  <a:cubicBezTo>
                    <a:pt x="0" y="151"/>
                    <a:pt x="0" y="151"/>
                    <a:pt x="0" y="151"/>
                  </a:cubicBezTo>
                  <a:cubicBezTo>
                    <a:pt x="0" y="159"/>
                    <a:pt x="0" y="159"/>
                    <a:pt x="0" y="159"/>
                  </a:cubicBezTo>
                  <a:cubicBezTo>
                    <a:pt x="0" y="167"/>
                    <a:pt x="0" y="167"/>
                    <a:pt x="0" y="167"/>
                  </a:cubicBezTo>
                  <a:cubicBezTo>
                    <a:pt x="62" y="212"/>
                    <a:pt x="62" y="212"/>
                    <a:pt x="62" y="212"/>
                  </a:cubicBezTo>
                  <a:cubicBezTo>
                    <a:pt x="71" y="212"/>
                    <a:pt x="71" y="212"/>
                    <a:pt x="80" y="212"/>
                  </a:cubicBezTo>
                  <a:cubicBezTo>
                    <a:pt x="80" y="221"/>
                    <a:pt x="88" y="221"/>
                    <a:pt x="88" y="221"/>
                  </a:cubicBezTo>
                  <a:cubicBezTo>
                    <a:pt x="177" y="221"/>
                    <a:pt x="177" y="221"/>
                    <a:pt x="177" y="221"/>
                  </a:cubicBezTo>
                  <a:cubicBezTo>
                    <a:pt x="177" y="433"/>
                    <a:pt x="177" y="433"/>
                    <a:pt x="177" y="433"/>
                  </a:cubicBezTo>
                  <a:cubicBezTo>
                    <a:pt x="177" y="442"/>
                    <a:pt x="186" y="442"/>
                    <a:pt x="186" y="442"/>
                  </a:cubicBezTo>
                  <a:cubicBezTo>
                    <a:pt x="212" y="442"/>
                    <a:pt x="212" y="442"/>
                    <a:pt x="212" y="442"/>
                  </a:cubicBezTo>
                  <a:cubicBezTo>
                    <a:pt x="212" y="442"/>
                    <a:pt x="221" y="442"/>
                    <a:pt x="221" y="433"/>
                  </a:cubicBezTo>
                  <a:cubicBezTo>
                    <a:pt x="221" y="8"/>
                    <a:pt x="221" y="8"/>
                    <a:pt x="221" y="8"/>
                  </a:cubicBezTo>
                  <a:lnTo>
                    <a:pt x="212" y="0"/>
                  </a:lnTo>
                  <a:close/>
                  <a:moveTo>
                    <a:pt x="487" y="106"/>
                  </a:moveTo>
                  <a:lnTo>
                    <a:pt x="487" y="106"/>
                  </a:lnTo>
                  <a:cubicBezTo>
                    <a:pt x="434" y="61"/>
                    <a:pt x="434" y="61"/>
                    <a:pt x="434" y="61"/>
                  </a:cubicBezTo>
                  <a:cubicBezTo>
                    <a:pt x="425" y="61"/>
                    <a:pt x="425" y="61"/>
                    <a:pt x="416" y="53"/>
                  </a:cubicBezTo>
                  <a:lnTo>
                    <a:pt x="407" y="53"/>
                  </a:lnTo>
                  <a:cubicBezTo>
                    <a:pt x="239" y="53"/>
                    <a:pt x="239" y="53"/>
                    <a:pt x="239" y="53"/>
                  </a:cubicBezTo>
                  <a:cubicBezTo>
                    <a:pt x="256" y="167"/>
                    <a:pt x="256" y="167"/>
                    <a:pt x="256" y="167"/>
                  </a:cubicBezTo>
                  <a:cubicBezTo>
                    <a:pt x="407" y="167"/>
                    <a:pt x="407" y="167"/>
                    <a:pt x="407" y="167"/>
                  </a:cubicBezTo>
                  <a:lnTo>
                    <a:pt x="416" y="167"/>
                  </a:lnTo>
                  <a:cubicBezTo>
                    <a:pt x="425" y="167"/>
                    <a:pt x="425" y="159"/>
                    <a:pt x="434" y="159"/>
                  </a:cubicBezTo>
                  <a:cubicBezTo>
                    <a:pt x="487" y="123"/>
                    <a:pt x="487" y="123"/>
                    <a:pt x="487" y="123"/>
                  </a:cubicBezTo>
                  <a:cubicBezTo>
                    <a:pt x="496" y="114"/>
                    <a:pt x="496" y="114"/>
                    <a:pt x="496" y="114"/>
                  </a:cubicBezTo>
                  <a:cubicBezTo>
                    <a:pt x="496" y="106"/>
                    <a:pt x="496" y="106"/>
                    <a:pt x="487" y="106"/>
                  </a:cubicBezTo>
                  <a:close/>
                </a:path>
              </a:pathLst>
            </a:custGeom>
            <a:solidFill>
              <a:schemeClr val="bg1"/>
            </a:solidFill>
            <a:ln>
              <a:noFill/>
            </a:ln>
            <a:extLst/>
          </p:spPr>
          <p:txBody>
            <a:bodyPr wrap="none" lIns="34284" tIns="17142" rIns="34284" bIns="17142" anchor="ctr"/>
            <a:lstStyle>
              <a:defPPr>
                <a:defRPr lang="en-US"/>
              </a:defPPr>
              <a:lvl1pPr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5pPr>
              <a:lvl6pPr marL="2286000" algn="l" defTabSz="914400" rtl="0" eaLnBrk="1" latinLnBrk="0" hangingPunct="1">
                <a:defRPr sz="3600" kern="1200">
                  <a:solidFill>
                    <a:schemeClr val="tx1"/>
                  </a:solidFill>
                  <a:latin typeface="Lato Light" pitchFamily="-65" charset="0"/>
                  <a:ea typeface="MS PGothic" pitchFamily="34" charset="-128"/>
                  <a:cs typeface="+mn-cs"/>
                </a:defRPr>
              </a:lvl6pPr>
              <a:lvl7pPr marL="2743200" algn="l" defTabSz="914400" rtl="0" eaLnBrk="1" latinLnBrk="0" hangingPunct="1">
                <a:defRPr sz="3600" kern="1200">
                  <a:solidFill>
                    <a:schemeClr val="tx1"/>
                  </a:solidFill>
                  <a:latin typeface="Lato Light" pitchFamily="-65" charset="0"/>
                  <a:ea typeface="MS PGothic" pitchFamily="34" charset="-128"/>
                  <a:cs typeface="+mn-cs"/>
                </a:defRPr>
              </a:lvl7pPr>
              <a:lvl8pPr marL="3200400" algn="l" defTabSz="914400" rtl="0" eaLnBrk="1" latinLnBrk="0" hangingPunct="1">
                <a:defRPr sz="3600" kern="1200">
                  <a:solidFill>
                    <a:schemeClr val="tx1"/>
                  </a:solidFill>
                  <a:latin typeface="Lato Light" pitchFamily="-65" charset="0"/>
                  <a:ea typeface="MS PGothic" pitchFamily="34" charset="-128"/>
                  <a:cs typeface="+mn-cs"/>
                </a:defRPr>
              </a:lvl8pPr>
              <a:lvl9pPr marL="3657600" algn="l" defTabSz="914400" rtl="0" eaLnBrk="1" latinLnBrk="0" hangingPunct="1">
                <a:defRPr sz="3600" kern="1200">
                  <a:solidFill>
                    <a:schemeClr val="tx1"/>
                  </a:solidFill>
                  <a:latin typeface="Lato Light" pitchFamily="-65" charset="0"/>
                  <a:ea typeface="MS PGothic" pitchFamily="34" charset="-128"/>
                  <a:cs typeface="+mn-cs"/>
                </a:defRPr>
              </a:lvl9pPr>
            </a:lstStyle>
            <a:p>
              <a:endParaRPr lang="en-US"/>
            </a:p>
          </p:txBody>
        </p:sp>
      </p:grpSp>
      <p:grpSp>
        <p:nvGrpSpPr>
          <p:cNvPr id="10" name="Group 9"/>
          <p:cNvGrpSpPr/>
          <p:nvPr/>
        </p:nvGrpSpPr>
        <p:grpSpPr>
          <a:xfrm>
            <a:off x="5157868" y="4000500"/>
            <a:ext cx="914638" cy="1045303"/>
            <a:chOff x="5116272" y="4000500"/>
            <a:chExt cx="914638" cy="1219200"/>
          </a:xfrm>
        </p:grpSpPr>
        <p:sp>
          <p:nvSpPr>
            <p:cNvPr id="30" name="Oval 29"/>
            <p:cNvSpPr/>
            <p:nvPr/>
          </p:nvSpPr>
          <p:spPr>
            <a:xfrm>
              <a:off x="5116272" y="4000500"/>
              <a:ext cx="914638" cy="1219200"/>
            </a:xfrm>
            <a:prstGeom prst="ellipse">
              <a:avLst/>
            </a:prstGeom>
            <a:solidFill>
              <a:srgbClr val="C0D2C6"/>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a:p>
          </p:txBody>
        </p:sp>
        <p:sp>
          <p:nvSpPr>
            <p:cNvPr id="39" name="Freeform 38"/>
            <p:cNvSpPr>
              <a:spLocks noChangeArrowheads="1"/>
            </p:cNvSpPr>
            <p:nvPr/>
          </p:nvSpPr>
          <p:spPr bwMode="auto">
            <a:xfrm>
              <a:off x="5239396" y="4274665"/>
              <a:ext cx="668391" cy="670871"/>
            </a:xfrm>
            <a:custGeom>
              <a:avLst/>
              <a:gdLst>
                <a:gd name="T0" fmla="*/ 319476 w 444"/>
                <a:gd name="T1" fmla="*/ 263734 h 337"/>
                <a:gd name="T2" fmla="*/ 319476 w 444"/>
                <a:gd name="T3" fmla="*/ 263734 h 337"/>
                <a:gd name="T4" fmla="*/ 319476 w 444"/>
                <a:gd name="T5" fmla="*/ 390231 h 337"/>
                <a:gd name="T6" fmla="*/ 532060 w 444"/>
                <a:gd name="T7" fmla="*/ 189746 h 337"/>
                <a:gd name="T8" fmla="*/ 319476 w 444"/>
                <a:gd name="T9" fmla="*/ 0 h 337"/>
                <a:gd name="T10" fmla="*/ 319476 w 444"/>
                <a:gd name="T11" fmla="*/ 116950 h 337"/>
                <a:gd name="T12" fmla="*/ 0 w 444"/>
                <a:gd name="T13" fmla="*/ 400972 h 337"/>
                <a:gd name="T14" fmla="*/ 319476 w 444"/>
                <a:gd name="T15" fmla="*/ 263734 h 3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4" h="337">
                  <a:moveTo>
                    <a:pt x="266" y="221"/>
                  </a:moveTo>
                  <a:lnTo>
                    <a:pt x="266" y="221"/>
                  </a:lnTo>
                  <a:cubicBezTo>
                    <a:pt x="266" y="327"/>
                    <a:pt x="266" y="327"/>
                    <a:pt x="266" y="327"/>
                  </a:cubicBezTo>
                  <a:cubicBezTo>
                    <a:pt x="443" y="159"/>
                    <a:pt x="443" y="159"/>
                    <a:pt x="443" y="159"/>
                  </a:cubicBezTo>
                  <a:cubicBezTo>
                    <a:pt x="266" y="0"/>
                    <a:pt x="266" y="0"/>
                    <a:pt x="266" y="0"/>
                  </a:cubicBezTo>
                  <a:cubicBezTo>
                    <a:pt x="266" y="98"/>
                    <a:pt x="266" y="98"/>
                    <a:pt x="266" y="98"/>
                  </a:cubicBezTo>
                  <a:cubicBezTo>
                    <a:pt x="45" y="98"/>
                    <a:pt x="0" y="336"/>
                    <a:pt x="0" y="336"/>
                  </a:cubicBezTo>
                  <a:cubicBezTo>
                    <a:pt x="62" y="230"/>
                    <a:pt x="151" y="221"/>
                    <a:pt x="266" y="221"/>
                  </a:cubicBezTo>
                </a:path>
              </a:pathLst>
            </a:custGeom>
            <a:solidFill>
              <a:schemeClr val="bg1"/>
            </a:solidFill>
            <a:ln>
              <a:noFill/>
            </a:ln>
            <a:extLst/>
          </p:spPr>
          <p:txBody>
            <a:bodyPr wrap="none" lIns="34284" tIns="17142" rIns="34284" bIns="17142" anchor="ctr"/>
            <a:lstStyle>
              <a:defPPr>
                <a:defRPr lang="en-US"/>
              </a:defPPr>
              <a:lvl1pPr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5pPr>
              <a:lvl6pPr marL="2286000" algn="l" defTabSz="914400" rtl="0" eaLnBrk="1" latinLnBrk="0" hangingPunct="1">
                <a:defRPr sz="3600" kern="1200">
                  <a:solidFill>
                    <a:schemeClr val="tx1"/>
                  </a:solidFill>
                  <a:latin typeface="Lato Light" pitchFamily="-65" charset="0"/>
                  <a:ea typeface="MS PGothic" pitchFamily="34" charset="-128"/>
                  <a:cs typeface="+mn-cs"/>
                </a:defRPr>
              </a:lvl6pPr>
              <a:lvl7pPr marL="2743200" algn="l" defTabSz="914400" rtl="0" eaLnBrk="1" latinLnBrk="0" hangingPunct="1">
                <a:defRPr sz="3600" kern="1200">
                  <a:solidFill>
                    <a:schemeClr val="tx1"/>
                  </a:solidFill>
                  <a:latin typeface="Lato Light" pitchFamily="-65" charset="0"/>
                  <a:ea typeface="MS PGothic" pitchFamily="34" charset="-128"/>
                  <a:cs typeface="+mn-cs"/>
                </a:defRPr>
              </a:lvl7pPr>
              <a:lvl8pPr marL="3200400" algn="l" defTabSz="914400" rtl="0" eaLnBrk="1" latinLnBrk="0" hangingPunct="1">
                <a:defRPr sz="3600" kern="1200">
                  <a:solidFill>
                    <a:schemeClr val="tx1"/>
                  </a:solidFill>
                  <a:latin typeface="Lato Light" pitchFamily="-65" charset="0"/>
                  <a:ea typeface="MS PGothic" pitchFamily="34" charset="-128"/>
                  <a:cs typeface="+mn-cs"/>
                </a:defRPr>
              </a:lvl8pPr>
              <a:lvl9pPr marL="3657600" algn="l" defTabSz="914400" rtl="0" eaLnBrk="1" latinLnBrk="0" hangingPunct="1">
                <a:defRPr sz="3600" kern="1200">
                  <a:solidFill>
                    <a:schemeClr val="tx1"/>
                  </a:solidFill>
                  <a:latin typeface="Lato Light" pitchFamily="-65" charset="0"/>
                  <a:ea typeface="MS PGothic" pitchFamily="34" charset="-128"/>
                  <a:cs typeface="+mn-cs"/>
                </a:defRPr>
              </a:lvl9pPr>
            </a:lstStyle>
            <a:p>
              <a:endParaRPr lang="en-US"/>
            </a:p>
          </p:txBody>
        </p:sp>
      </p:grpSp>
      <p:grpSp>
        <p:nvGrpSpPr>
          <p:cNvPr id="9" name="Group 8"/>
          <p:cNvGrpSpPr/>
          <p:nvPr/>
        </p:nvGrpSpPr>
        <p:grpSpPr>
          <a:xfrm>
            <a:off x="2895269" y="4000500"/>
            <a:ext cx="914638" cy="1045303"/>
            <a:chOff x="2853673" y="4000500"/>
            <a:chExt cx="914638" cy="1219200"/>
          </a:xfrm>
        </p:grpSpPr>
        <p:sp>
          <p:nvSpPr>
            <p:cNvPr id="26" name="Oval 25"/>
            <p:cNvSpPr/>
            <p:nvPr/>
          </p:nvSpPr>
          <p:spPr>
            <a:xfrm>
              <a:off x="2853673" y="4000500"/>
              <a:ext cx="914638" cy="1219200"/>
            </a:xfrm>
            <a:prstGeom prst="ellipse">
              <a:avLst/>
            </a:prstGeom>
            <a:solidFill>
              <a:srgbClr val="648C72"/>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rtlCol="0" anchor="ctr"/>
            <a:lstStyle/>
            <a:p>
              <a:pPr algn="ctr"/>
              <a:endParaRPr lang="en-US"/>
            </a:p>
          </p:txBody>
        </p:sp>
        <p:sp>
          <p:nvSpPr>
            <p:cNvPr id="40" name="Freeform 39"/>
            <p:cNvSpPr>
              <a:spLocks noChangeArrowheads="1"/>
            </p:cNvSpPr>
            <p:nvPr/>
          </p:nvSpPr>
          <p:spPr bwMode="auto">
            <a:xfrm>
              <a:off x="3021887" y="4314132"/>
              <a:ext cx="578213" cy="591936"/>
            </a:xfrm>
            <a:custGeom>
              <a:avLst/>
              <a:gdLst>
                <a:gd name="T0" fmla="*/ 96055 w 497"/>
                <a:gd name="T1" fmla="*/ 296821 h 382"/>
                <a:gd name="T2" fmla="*/ 96055 w 497"/>
                <a:gd name="T3" fmla="*/ 296821 h 382"/>
                <a:gd name="T4" fmla="*/ 190910 w 497"/>
                <a:gd name="T5" fmla="*/ 392570 h 382"/>
                <a:gd name="T6" fmla="*/ 297771 w 497"/>
                <a:gd name="T7" fmla="*/ 456003 h 382"/>
                <a:gd name="T8" fmla="*/ 404633 w 497"/>
                <a:gd name="T9" fmla="*/ 403341 h 382"/>
                <a:gd name="T10" fmla="*/ 468269 w 497"/>
                <a:gd name="T11" fmla="*/ 308790 h 382"/>
                <a:gd name="T12" fmla="*/ 297771 w 497"/>
                <a:gd name="T13" fmla="*/ 392570 h 382"/>
                <a:gd name="T14" fmla="*/ 96055 w 497"/>
                <a:gd name="T15" fmla="*/ 296821 h 382"/>
                <a:gd name="T16" fmla="*/ 584736 w 497"/>
                <a:gd name="T17" fmla="*/ 148410 h 382"/>
                <a:gd name="T18" fmla="*/ 584736 w 497"/>
                <a:gd name="T19" fmla="*/ 148410 h 382"/>
                <a:gd name="T20" fmla="*/ 328989 w 497"/>
                <a:gd name="T21" fmla="*/ 10772 h 382"/>
                <a:gd name="T22" fmla="*/ 265353 w 497"/>
                <a:gd name="T23" fmla="*/ 10772 h 382"/>
                <a:gd name="T24" fmla="*/ 10806 w 497"/>
                <a:gd name="T25" fmla="*/ 148410 h 382"/>
                <a:gd name="T26" fmla="*/ 10806 w 497"/>
                <a:gd name="T27" fmla="*/ 191497 h 382"/>
                <a:gd name="T28" fmla="*/ 265353 w 497"/>
                <a:gd name="T29" fmla="*/ 329136 h 382"/>
                <a:gd name="T30" fmla="*/ 328989 w 497"/>
                <a:gd name="T31" fmla="*/ 329136 h 382"/>
                <a:gd name="T32" fmla="*/ 489882 w 497"/>
                <a:gd name="T33" fmla="*/ 233387 h 382"/>
                <a:gd name="T34" fmla="*/ 319384 w 497"/>
                <a:gd name="T35" fmla="*/ 191497 h 382"/>
                <a:gd name="T36" fmla="*/ 297771 w 497"/>
                <a:gd name="T37" fmla="*/ 201072 h 382"/>
                <a:gd name="T38" fmla="*/ 243740 w 497"/>
                <a:gd name="T39" fmla="*/ 159182 h 382"/>
                <a:gd name="T40" fmla="*/ 297771 w 497"/>
                <a:gd name="T41" fmla="*/ 128064 h 382"/>
                <a:gd name="T42" fmla="*/ 351802 w 497"/>
                <a:gd name="T43" fmla="*/ 148410 h 382"/>
                <a:gd name="T44" fmla="*/ 531906 w 497"/>
                <a:gd name="T45" fmla="*/ 211844 h 382"/>
                <a:gd name="T46" fmla="*/ 584736 w 497"/>
                <a:gd name="T47" fmla="*/ 191497 h 382"/>
                <a:gd name="T48" fmla="*/ 584736 w 497"/>
                <a:gd name="T49" fmla="*/ 148410 h 382"/>
                <a:gd name="T50" fmla="*/ 510293 w 497"/>
                <a:gd name="T51" fmla="*/ 414113 h 382"/>
                <a:gd name="T52" fmla="*/ 510293 w 497"/>
                <a:gd name="T53" fmla="*/ 414113 h 382"/>
                <a:gd name="T54" fmla="*/ 553518 w 497"/>
                <a:gd name="T55" fmla="*/ 403341 h 382"/>
                <a:gd name="T56" fmla="*/ 531906 w 497"/>
                <a:gd name="T57" fmla="*/ 211844 h 382"/>
                <a:gd name="T58" fmla="*/ 489882 w 497"/>
                <a:gd name="T59" fmla="*/ 233387 h 382"/>
                <a:gd name="T60" fmla="*/ 510293 w 497"/>
                <a:gd name="T61" fmla="*/ 414113 h 3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bg1"/>
            </a:solidFill>
            <a:ln>
              <a:noFill/>
            </a:ln>
            <a:extLst/>
          </p:spPr>
          <p:txBody>
            <a:bodyPr wrap="none" lIns="34284" tIns="17142" rIns="34284" bIns="17142" anchor="ctr"/>
            <a:lstStyle>
              <a:defPPr>
                <a:defRPr lang="en-US"/>
              </a:defPPr>
              <a:lvl1pPr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1pPr>
              <a:lvl2pPr marL="912813" indent="-4556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2pPr>
              <a:lvl3pPr marL="1827213" indent="-9128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3pPr>
              <a:lvl4pPr marL="2741613" indent="-13700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4pPr>
              <a:lvl5pPr marL="3656013" indent="-1827213" algn="l" defTabSz="1827213" rtl="0" fontAlgn="base">
                <a:spcBef>
                  <a:spcPct val="0"/>
                </a:spcBef>
                <a:spcAft>
                  <a:spcPct val="0"/>
                </a:spcAft>
                <a:defRPr sz="3600" kern="1200">
                  <a:solidFill>
                    <a:schemeClr val="tx1"/>
                  </a:solidFill>
                  <a:latin typeface="Lato Light" pitchFamily="-65" charset="0"/>
                  <a:ea typeface="MS PGothic" pitchFamily="34" charset="-128"/>
                  <a:cs typeface="+mn-cs"/>
                </a:defRPr>
              </a:lvl5pPr>
              <a:lvl6pPr marL="2286000" algn="l" defTabSz="914400" rtl="0" eaLnBrk="1" latinLnBrk="0" hangingPunct="1">
                <a:defRPr sz="3600" kern="1200">
                  <a:solidFill>
                    <a:schemeClr val="tx1"/>
                  </a:solidFill>
                  <a:latin typeface="Lato Light" pitchFamily="-65" charset="0"/>
                  <a:ea typeface="MS PGothic" pitchFamily="34" charset="-128"/>
                  <a:cs typeface="+mn-cs"/>
                </a:defRPr>
              </a:lvl6pPr>
              <a:lvl7pPr marL="2743200" algn="l" defTabSz="914400" rtl="0" eaLnBrk="1" latinLnBrk="0" hangingPunct="1">
                <a:defRPr sz="3600" kern="1200">
                  <a:solidFill>
                    <a:schemeClr val="tx1"/>
                  </a:solidFill>
                  <a:latin typeface="Lato Light" pitchFamily="-65" charset="0"/>
                  <a:ea typeface="MS PGothic" pitchFamily="34" charset="-128"/>
                  <a:cs typeface="+mn-cs"/>
                </a:defRPr>
              </a:lvl7pPr>
              <a:lvl8pPr marL="3200400" algn="l" defTabSz="914400" rtl="0" eaLnBrk="1" latinLnBrk="0" hangingPunct="1">
                <a:defRPr sz="3600" kern="1200">
                  <a:solidFill>
                    <a:schemeClr val="tx1"/>
                  </a:solidFill>
                  <a:latin typeface="Lato Light" pitchFamily="-65" charset="0"/>
                  <a:ea typeface="MS PGothic" pitchFamily="34" charset="-128"/>
                  <a:cs typeface="+mn-cs"/>
                </a:defRPr>
              </a:lvl8pPr>
              <a:lvl9pPr marL="3657600" algn="l" defTabSz="914400" rtl="0" eaLnBrk="1" latinLnBrk="0" hangingPunct="1">
                <a:defRPr sz="3600" kern="1200">
                  <a:solidFill>
                    <a:schemeClr val="tx1"/>
                  </a:solidFill>
                  <a:latin typeface="Lato Light" pitchFamily="-65" charset="0"/>
                  <a:ea typeface="MS PGothic" pitchFamily="34" charset="-128"/>
                  <a:cs typeface="+mn-cs"/>
                </a:defRPr>
              </a:lvl9pPr>
            </a:lstStyle>
            <a:p>
              <a:endParaRPr lang="en-US"/>
            </a:p>
          </p:txBody>
        </p:sp>
      </p:grpSp>
      <p:sp>
        <p:nvSpPr>
          <p:cNvPr id="36" name="TextBox 35"/>
          <p:cNvSpPr txBox="1"/>
          <p:nvPr/>
        </p:nvSpPr>
        <p:spPr>
          <a:xfrm>
            <a:off x="304800" y="177800"/>
            <a:ext cx="1828800" cy="369332"/>
          </a:xfrm>
          <a:prstGeom prst="rect">
            <a:avLst/>
          </a:prstGeom>
          <a:noFill/>
        </p:spPr>
        <p:txBody>
          <a:bodyPr wrap="square" rtlCol="0">
            <a:spAutoFit/>
          </a:bodyPr>
          <a:lstStyle/>
          <a:p>
            <a:r>
              <a:rPr lang="en-US" sz="1800" dirty="0" smtClean="0"/>
              <a:t>AVERA </a:t>
            </a:r>
            <a:r>
              <a:rPr lang="en-US" sz="1800" dirty="0" err="1" smtClean="0"/>
              <a:t>eCARE</a:t>
            </a:r>
            <a:endParaRPr lang="en-US" sz="1800" dirty="0"/>
          </a:p>
        </p:txBody>
      </p:sp>
      <p:sp>
        <p:nvSpPr>
          <p:cNvPr id="50" name="Rectangle 49"/>
          <p:cNvSpPr/>
          <p:nvPr/>
        </p:nvSpPr>
        <p:spPr>
          <a:xfrm>
            <a:off x="468560" y="935935"/>
            <a:ext cx="688916" cy="49343"/>
          </a:xfrm>
          <a:prstGeom prst="rect">
            <a:avLst/>
          </a:prstGeom>
          <a:solidFill>
            <a:srgbClr val="69967F"/>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 tIns="17145" rIns="34290" bIns="17145" anchor="ctr"/>
          <a:lstStyle>
            <a:defPPr>
              <a:defRPr lang="en-US"/>
            </a:defPPr>
            <a:lvl1pPr algn="l" defTabSz="1827213" rtl="0" fontAlgn="base">
              <a:spcBef>
                <a:spcPct val="0"/>
              </a:spcBef>
              <a:spcAft>
                <a:spcPct val="0"/>
              </a:spcAft>
              <a:defRPr sz="3600" kern="1200">
                <a:solidFill>
                  <a:schemeClr val="lt1"/>
                </a:solidFill>
                <a:latin typeface="+mn-lt"/>
                <a:ea typeface="+mn-ea"/>
                <a:cs typeface="+mn-cs"/>
              </a:defRPr>
            </a:lvl1pPr>
            <a:lvl2pPr marL="912813" indent="-455613" algn="l" defTabSz="1827213" rtl="0" fontAlgn="base">
              <a:spcBef>
                <a:spcPct val="0"/>
              </a:spcBef>
              <a:spcAft>
                <a:spcPct val="0"/>
              </a:spcAft>
              <a:defRPr sz="3600" kern="1200">
                <a:solidFill>
                  <a:schemeClr val="lt1"/>
                </a:solidFill>
                <a:latin typeface="+mn-lt"/>
                <a:ea typeface="+mn-ea"/>
                <a:cs typeface="+mn-cs"/>
              </a:defRPr>
            </a:lvl2pPr>
            <a:lvl3pPr marL="1827213" indent="-912813" algn="l" defTabSz="1827213" rtl="0" fontAlgn="base">
              <a:spcBef>
                <a:spcPct val="0"/>
              </a:spcBef>
              <a:spcAft>
                <a:spcPct val="0"/>
              </a:spcAft>
              <a:defRPr sz="3600" kern="1200">
                <a:solidFill>
                  <a:schemeClr val="lt1"/>
                </a:solidFill>
                <a:latin typeface="+mn-lt"/>
                <a:ea typeface="+mn-ea"/>
                <a:cs typeface="+mn-cs"/>
              </a:defRPr>
            </a:lvl3pPr>
            <a:lvl4pPr marL="2741613" indent="-1370013" algn="l" defTabSz="1827213" rtl="0" fontAlgn="base">
              <a:spcBef>
                <a:spcPct val="0"/>
              </a:spcBef>
              <a:spcAft>
                <a:spcPct val="0"/>
              </a:spcAft>
              <a:defRPr sz="3600" kern="1200">
                <a:solidFill>
                  <a:schemeClr val="lt1"/>
                </a:solidFill>
                <a:latin typeface="+mn-lt"/>
                <a:ea typeface="+mn-ea"/>
                <a:cs typeface="+mn-cs"/>
              </a:defRPr>
            </a:lvl4pPr>
            <a:lvl5pPr marL="3656013" indent="-1827213" algn="l" defTabSz="1827213" rtl="0" fontAlgn="base">
              <a:spcBef>
                <a:spcPct val="0"/>
              </a:spcBef>
              <a:spcAft>
                <a:spcPct val="0"/>
              </a:spcAft>
              <a:defRPr sz="3600" kern="1200">
                <a:solidFill>
                  <a:schemeClr val="lt1"/>
                </a:solidFill>
                <a:latin typeface="+mn-lt"/>
                <a:ea typeface="+mn-ea"/>
                <a:cs typeface="+mn-cs"/>
              </a:defRPr>
            </a:lvl5pPr>
            <a:lvl6pPr marL="2286000" algn="l" defTabSz="914400" rtl="0" eaLnBrk="1" latinLnBrk="0" hangingPunct="1">
              <a:defRPr sz="3600" kern="1200">
                <a:solidFill>
                  <a:schemeClr val="lt1"/>
                </a:solidFill>
                <a:latin typeface="+mn-lt"/>
                <a:ea typeface="+mn-ea"/>
                <a:cs typeface="+mn-cs"/>
              </a:defRPr>
            </a:lvl6pPr>
            <a:lvl7pPr marL="2743200" algn="l" defTabSz="914400" rtl="0" eaLnBrk="1" latinLnBrk="0" hangingPunct="1">
              <a:defRPr sz="3600" kern="1200">
                <a:solidFill>
                  <a:schemeClr val="lt1"/>
                </a:solidFill>
                <a:latin typeface="+mn-lt"/>
                <a:ea typeface="+mn-ea"/>
                <a:cs typeface="+mn-cs"/>
              </a:defRPr>
            </a:lvl7pPr>
            <a:lvl8pPr marL="3200400" algn="l" defTabSz="914400" rtl="0" eaLnBrk="1" latinLnBrk="0" hangingPunct="1">
              <a:defRPr sz="3600" kern="1200">
                <a:solidFill>
                  <a:schemeClr val="lt1"/>
                </a:solidFill>
                <a:latin typeface="+mn-lt"/>
                <a:ea typeface="+mn-ea"/>
                <a:cs typeface="+mn-cs"/>
              </a:defRPr>
            </a:lvl8pPr>
            <a:lvl9pPr marL="3657600" algn="l" defTabSz="914400" rtl="0" eaLnBrk="1" latinLnBrk="0" hangingPunct="1">
              <a:defRPr sz="3600" kern="1200">
                <a:solidFill>
                  <a:schemeClr val="lt1"/>
                </a:solidFill>
                <a:latin typeface="+mn-lt"/>
                <a:ea typeface="+mn-ea"/>
                <a:cs typeface="+mn-cs"/>
              </a:defRPr>
            </a:lvl9pPr>
          </a:lstStyle>
          <a:p>
            <a:pPr algn="ctr" defTabSz="685663" fontAlgn="auto">
              <a:spcBef>
                <a:spcPts val="0"/>
              </a:spcBef>
              <a:spcAft>
                <a:spcPts val="0"/>
              </a:spcAft>
              <a:defRPr/>
            </a:pPr>
            <a:endParaRPr lang="en-US">
              <a:solidFill>
                <a:schemeClr val="tx1"/>
              </a:solidFill>
            </a:endParaRPr>
          </a:p>
        </p:txBody>
      </p:sp>
    </p:spTree>
    <p:extLst>
      <p:ext uri="{BB962C8B-B14F-4D97-AF65-F5344CB8AC3E}">
        <p14:creationId xmlns:p14="http://schemas.microsoft.com/office/powerpoint/2010/main" val="25151015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rgbClr val="737572"/>
      </a:dk1>
      <a:lt1>
        <a:sysClr val="window" lastClr="FFFFFF"/>
      </a:lt1>
      <a:dk2>
        <a:srgbClr val="445469"/>
      </a:dk2>
      <a:lt2>
        <a:srgbClr val="FFFFFF"/>
      </a:lt2>
      <a:accent1>
        <a:srgbClr val="393A56"/>
      </a:accent1>
      <a:accent2>
        <a:srgbClr val="5C4F69"/>
      </a:accent2>
      <a:accent3>
        <a:srgbClr val="648C72"/>
      </a:accent3>
      <a:accent4>
        <a:srgbClr val="F29538"/>
      </a:accent4>
      <a:accent5>
        <a:srgbClr val="737572"/>
      </a:accent5>
      <a:accent6>
        <a:srgbClr val="92D050"/>
      </a:accent6>
      <a:hlink>
        <a:srgbClr val="FE994B"/>
      </a:hlink>
      <a:folHlink>
        <a:srgbClr val="FCC4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5050</TotalTime>
  <Words>942</Words>
  <Application>Microsoft Macintosh PowerPoint</Application>
  <PresentationFormat>On-screen Show (4:3)</PresentationFormat>
  <Paragraphs>216</Paragraphs>
  <Slides>19</Slides>
  <Notes>18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Bebas Neue</vt:lpstr>
      <vt:lpstr>Calibri</vt:lpstr>
      <vt:lpstr>Calibri Light</vt:lpstr>
      <vt:lpstr>Lato Light</vt:lpstr>
      <vt:lpstr>Lato Regular</vt:lpstr>
      <vt:lpstr>Montserrat-Regular</vt:lpstr>
      <vt:lpstr>MS PGothic</vt:lpstr>
      <vt:lpstr>ＭＳ Ｐゴシック</vt:lpstr>
      <vt:lpstr>Open Sans</vt:lpstr>
      <vt:lpstr>Roboto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Avera</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DiMaria</dc:creator>
  <cp:lastModifiedBy>Ira Hirsh</cp:lastModifiedBy>
  <cp:revision>177</cp:revision>
  <cp:lastPrinted>2017-10-30T18:11:38Z</cp:lastPrinted>
  <dcterms:created xsi:type="dcterms:W3CDTF">2016-12-28T19:02:23Z</dcterms:created>
  <dcterms:modified xsi:type="dcterms:W3CDTF">2017-11-06T15:49:44Z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-1720805738</vt:i4>
  </property>
  <property fmtid="{D5CDD505-2E9C-101B-9397-08002B2CF9AE}" pid="3" name="_NewReviewCycle">
    <vt:lpwstr/>
  </property>
  <property fmtid="{D5CDD505-2E9C-101B-9397-08002B2CF9AE}" pid="4" name="_EmailSubject">
    <vt:lpwstr>Consumer Voice Presentation</vt:lpwstr>
  </property>
  <property fmtid="{D5CDD505-2E9C-101B-9397-08002B2CF9AE}" pid="5" name="_AuthorEmail">
    <vt:lpwstr>Michella.Sybesma@avera.org</vt:lpwstr>
  </property>
  <property fmtid="{D5CDD505-2E9C-101B-9397-08002B2CF9AE}" pid="6" name="_AuthorEmailDisplayName">
    <vt:lpwstr>Michella Sybesma</vt:lpwstr>
  </property>
</Properties>
</file>