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7" r:id="rId3"/>
    <p:sldId id="259" r:id="rId4"/>
    <p:sldId id="258" r:id="rId5"/>
    <p:sldId id="260" r:id="rId6"/>
    <p:sldId id="262" r:id="rId7"/>
    <p:sldId id="265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632" y="5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0C142E-9B8E-4061-A8E5-2F4ED4A79F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66E89F-6BA7-4112-B153-A6144107F83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3D1CB7-694B-407A-B954-CC032490DC2D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BB652D-91C8-4290-8763-9011E6DB97C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3A61BB-C345-43BB-A2F6-C216EC3615C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2F00C5-B5F1-4276-AF08-F1FE1F1A0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1953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BE7F6-0616-4232-9D5A-4A54B9128A0A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7E34C-F917-4177-8625-2027B12C1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91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NORC website</a:t>
            </a:r>
          </a:p>
          <a:p>
            <a:r>
              <a:rPr lang="en-US" dirty="0"/>
              <a:t>SLCTO login, New SLTCO</a:t>
            </a:r>
          </a:p>
          <a:p>
            <a:r>
              <a:rPr lang="en-US" dirty="0"/>
              <a:t>Get to know basics</a:t>
            </a:r>
          </a:p>
          <a:p>
            <a:r>
              <a:rPr lang="en-US" dirty="0"/>
              <a:t>Online Training Curriculum-used to develop own PowerPoint- good way to learn</a:t>
            </a:r>
          </a:p>
          <a:p>
            <a:r>
              <a:rPr lang="en-US" dirty="0"/>
              <a:t>Understanding and Assessing your program-mini tool</a:t>
            </a:r>
          </a:p>
          <a:p>
            <a:r>
              <a:rPr lang="en-US" dirty="0"/>
              <a:t>NORS Training Materials!!!! Review with staff NORS Next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7E34C-F917-4177-8625-2027B12C16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28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NORC website</a:t>
            </a:r>
          </a:p>
          <a:p>
            <a:r>
              <a:rPr lang="en-US" dirty="0"/>
              <a:t>SLCTO login, New SLTCO</a:t>
            </a:r>
          </a:p>
          <a:p>
            <a:r>
              <a:rPr lang="en-US" dirty="0"/>
              <a:t>Get to know basics</a:t>
            </a:r>
          </a:p>
          <a:p>
            <a:r>
              <a:rPr lang="en-US" dirty="0"/>
              <a:t>Online Training Curriculum-used to develop own PowerPoint- good way to learn</a:t>
            </a:r>
          </a:p>
          <a:p>
            <a:r>
              <a:rPr lang="en-US" dirty="0"/>
              <a:t>Understanding and Assessing your program-mini tool</a:t>
            </a:r>
          </a:p>
          <a:p>
            <a:r>
              <a:rPr lang="en-US" dirty="0"/>
              <a:t>NORS Training Materials!!!! Review with staff NORS Next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7E34C-F917-4177-8625-2027B12C16E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2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0D22-5511-46E8-9394-68959B6BE30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1651-CC4A-4459-9EE1-021A7A212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089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0D22-5511-46E8-9394-68959B6BE30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1651-CC4A-4459-9EE1-021A7A212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88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0D22-5511-46E8-9394-68959B6BE30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1651-CC4A-4459-9EE1-021A7A212BC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0541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0D22-5511-46E8-9394-68959B6BE30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1651-CC4A-4459-9EE1-021A7A212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88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0D22-5511-46E8-9394-68959B6BE30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1651-CC4A-4459-9EE1-021A7A212BC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0168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0D22-5511-46E8-9394-68959B6BE30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1651-CC4A-4459-9EE1-021A7A212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766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0D22-5511-46E8-9394-68959B6BE30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1651-CC4A-4459-9EE1-021A7A212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01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0D22-5511-46E8-9394-68959B6BE30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1651-CC4A-4459-9EE1-021A7A212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035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0D22-5511-46E8-9394-68959B6BE30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1651-CC4A-4459-9EE1-021A7A212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25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0D22-5511-46E8-9394-68959B6BE30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1651-CC4A-4459-9EE1-021A7A212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93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0D22-5511-46E8-9394-68959B6BE30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1651-CC4A-4459-9EE1-021A7A212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94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0D22-5511-46E8-9394-68959B6BE30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1651-CC4A-4459-9EE1-021A7A212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808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0D22-5511-46E8-9394-68959B6BE30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1651-CC4A-4459-9EE1-021A7A212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376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0D22-5511-46E8-9394-68959B6BE30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1651-CC4A-4459-9EE1-021A7A212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950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0D22-5511-46E8-9394-68959B6BE30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1651-CC4A-4459-9EE1-021A7A212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979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0D22-5511-46E8-9394-68959B6BE30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1651-CC4A-4459-9EE1-021A7A212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82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D0D22-5511-46E8-9394-68959B6BE307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C131651-CC4A-4459-9EE1-021A7A212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588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mbuddy.org/" TargetMode="External"/><Relationship Id="rId2" Type="http://schemas.openxmlformats.org/officeDocument/2006/relationships/hyperlink" Target="mailto:sherryculp@Ombuddy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2436" y="1731818"/>
            <a:ext cx="7791567" cy="2319018"/>
          </a:xfrm>
        </p:spPr>
        <p:txBody>
          <a:bodyPr>
            <a:normAutofit fontScale="90000"/>
          </a:bodyPr>
          <a:lstStyle/>
          <a:p>
            <a:r>
              <a:rPr lang="en-US" dirty="0"/>
              <a:t>Surviving the First Year State Long-Term Care Ombudsman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Sherry Culp</a:t>
            </a:r>
          </a:p>
          <a:p>
            <a:r>
              <a:rPr lang="en-US" dirty="0"/>
              <a:t>Kentucky State Long-Term Care Ombudsman</a:t>
            </a:r>
          </a:p>
          <a:p>
            <a:r>
              <a:rPr lang="en-US" dirty="0"/>
              <a:t>New SLTCOs 2017 </a:t>
            </a:r>
          </a:p>
        </p:txBody>
      </p:sp>
    </p:spTree>
    <p:extLst>
      <p:ext uri="{BB962C8B-B14F-4D97-AF65-F5344CB8AC3E}">
        <p14:creationId xmlns:p14="http://schemas.microsoft.com/office/powerpoint/2010/main" val="2493955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6202"/>
          </a:xfrm>
        </p:spPr>
        <p:txBody>
          <a:bodyPr>
            <a:normAutofit fontScale="90000"/>
          </a:bodyPr>
          <a:lstStyle/>
          <a:p>
            <a:r>
              <a:rPr lang="en-US" dirty="0"/>
              <a:t>Where do you start?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455"/>
            <a:ext cx="10515600" cy="5618017"/>
          </a:xfrm>
        </p:spPr>
        <p:txBody>
          <a:bodyPr>
            <a:normAutofit fontScale="77500" lnSpcReduction="20000"/>
          </a:bodyPr>
          <a:lstStyle/>
          <a:p>
            <a:pPr marL="457200" lvl="1" indent="0">
              <a:buNone/>
            </a:pPr>
            <a:r>
              <a:rPr lang="en-US" dirty="0"/>
              <a:t>1. Visit residents with your LTCO representatives and volunteers</a:t>
            </a:r>
          </a:p>
          <a:p>
            <a:pPr lvl="1"/>
            <a:r>
              <a:rPr lang="en-US" dirty="0"/>
              <a:t>What do residents want?</a:t>
            </a:r>
          </a:p>
          <a:p>
            <a:pPr lvl="1"/>
            <a:r>
              <a:rPr lang="en-US" dirty="0"/>
              <a:t>Meet families</a:t>
            </a:r>
          </a:p>
          <a:p>
            <a:pPr lvl="1"/>
            <a:r>
              <a:rPr lang="en-US" dirty="0"/>
              <a:t>Listen to LTCOs and ask “Tell me what you are thinking…”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2. Get to Know Your Peers</a:t>
            </a:r>
          </a:p>
          <a:p>
            <a:pPr lvl="1"/>
            <a:r>
              <a:rPr lang="en-US" dirty="0"/>
              <a:t>Talk with your mentor and visit if you can</a:t>
            </a:r>
          </a:p>
          <a:p>
            <a:pPr lvl="1"/>
            <a:r>
              <a:rPr lang="en-US" dirty="0"/>
              <a:t>NASOP- National Association of State Long Term Care Ombudsman Programs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3. NORC-National Long Term Care Ombudsman Resource Center</a:t>
            </a:r>
          </a:p>
          <a:p>
            <a:pPr lvl="1"/>
            <a:r>
              <a:rPr lang="en-US" dirty="0"/>
              <a:t>Amity Overall-Laib</a:t>
            </a:r>
          </a:p>
          <a:p>
            <a:pPr lvl="1"/>
            <a:r>
              <a:rPr lang="en-US" dirty="0"/>
              <a:t>Carol Scott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4. National Consumer Voice</a:t>
            </a:r>
          </a:p>
          <a:p>
            <a:pPr lvl="1"/>
            <a:r>
              <a:rPr lang="en-US" dirty="0"/>
              <a:t>Lori Smetanka</a:t>
            </a:r>
          </a:p>
          <a:p>
            <a:pPr lvl="1"/>
            <a:r>
              <a:rPr lang="en-US" dirty="0"/>
              <a:t>Robyn Grant 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5. ACL-Administration of Community Living</a:t>
            </a:r>
          </a:p>
          <a:p>
            <a:pPr lvl="1"/>
            <a:r>
              <a:rPr lang="en-US" dirty="0"/>
              <a:t>Louise Ryan</a:t>
            </a:r>
          </a:p>
          <a:p>
            <a:pPr lvl="1"/>
            <a:r>
              <a:rPr lang="en-US" dirty="0"/>
              <a:t>Regional ACL staff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539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Determine your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0818"/>
            <a:ext cx="10515600" cy="4826145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National Ombudsman Resource Center (NORC)</a:t>
            </a:r>
          </a:p>
          <a:p>
            <a:pPr lvl="1"/>
            <a:r>
              <a:rPr lang="en-US" dirty="0"/>
              <a:t>Federal Law – Older Americans Act</a:t>
            </a:r>
          </a:p>
          <a:p>
            <a:pPr lvl="1"/>
            <a:r>
              <a:rPr lang="en-US" dirty="0"/>
              <a:t>Federal Regulations – LTCO</a:t>
            </a:r>
          </a:p>
          <a:p>
            <a:pPr lvl="1"/>
            <a:r>
              <a:rPr lang="en-US" dirty="0"/>
              <a:t>State Law</a:t>
            </a:r>
          </a:p>
          <a:p>
            <a:pPr lvl="1"/>
            <a:r>
              <a:rPr lang="en-US" dirty="0"/>
              <a:t>State Regulations</a:t>
            </a:r>
          </a:p>
          <a:p>
            <a:pPr lvl="1"/>
            <a:r>
              <a:rPr lang="en-US" dirty="0"/>
              <a:t>Program Policies and Procedures</a:t>
            </a:r>
          </a:p>
          <a:p>
            <a:pPr lvl="1"/>
            <a:r>
              <a:rPr lang="en-US" dirty="0"/>
              <a:t>Training Materials</a:t>
            </a:r>
          </a:p>
          <a:p>
            <a:pPr lvl="1"/>
            <a:r>
              <a:rPr lang="en-US" dirty="0"/>
              <a:t>Host agency policies and procedures</a:t>
            </a:r>
          </a:p>
          <a:p>
            <a:pPr lvl="1"/>
            <a:r>
              <a:rPr lang="en-US" dirty="0"/>
              <a:t>Budget</a:t>
            </a:r>
          </a:p>
          <a:p>
            <a:pPr lvl="1"/>
            <a:r>
              <a:rPr lang="en-US" dirty="0"/>
              <a:t>Structure</a:t>
            </a:r>
          </a:p>
          <a:p>
            <a:pPr lvl="1"/>
            <a:r>
              <a:rPr lang="en-US" dirty="0"/>
              <a:t>Older American’s Act State Plan</a:t>
            </a:r>
          </a:p>
          <a:p>
            <a:pPr lvl="1"/>
            <a:r>
              <a:rPr lang="en-US" dirty="0"/>
              <a:t>Justice in Aging- Eric Carlson</a:t>
            </a:r>
          </a:p>
          <a:p>
            <a:pPr lvl="1"/>
            <a:r>
              <a:rPr lang="en-US" dirty="0"/>
              <a:t>Agencies to refer to when calls having nothing to do with LTC come your way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64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945" y="124691"/>
            <a:ext cx="10515600" cy="921760"/>
          </a:xfrm>
        </p:spPr>
        <p:txBody>
          <a:bodyPr/>
          <a:lstStyle/>
          <a:p>
            <a:pPr algn="ctr"/>
            <a:r>
              <a:rPr lang="en-US" dirty="0"/>
              <a:t>Relationship Building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2891"/>
            <a:ext cx="10515600" cy="5652653"/>
          </a:xfrm>
        </p:spPr>
        <p:txBody>
          <a:bodyPr>
            <a:normAutofit fontScale="55000" lnSpcReduction="20000"/>
          </a:bodyPr>
          <a:lstStyle/>
          <a:p>
            <a:pPr lvl="1"/>
            <a:r>
              <a:rPr lang="en-US" sz="3500" dirty="0"/>
              <a:t>Your boss</a:t>
            </a:r>
          </a:p>
          <a:p>
            <a:pPr lvl="1"/>
            <a:r>
              <a:rPr lang="en-US" sz="3500" dirty="0"/>
              <a:t>Staff</a:t>
            </a:r>
          </a:p>
          <a:p>
            <a:pPr lvl="1"/>
            <a:r>
              <a:rPr lang="en-US" sz="3500" dirty="0"/>
              <a:t>Ombudsman Representatives</a:t>
            </a:r>
          </a:p>
          <a:p>
            <a:pPr lvl="1"/>
            <a:r>
              <a:rPr lang="en-US" sz="3500" dirty="0"/>
              <a:t>Volunteers</a:t>
            </a:r>
          </a:p>
          <a:p>
            <a:pPr lvl="1"/>
            <a:r>
              <a:rPr lang="en-US" sz="3500" dirty="0"/>
              <a:t>Policy Makers and Influencers</a:t>
            </a:r>
          </a:p>
          <a:p>
            <a:pPr lvl="1"/>
            <a:r>
              <a:rPr lang="en-US" sz="3500" dirty="0"/>
              <a:t>Advocacy partners- AARP, Citizen Advocacy Groups</a:t>
            </a:r>
          </a:p>
          <a:p>
            <a:pPr lvl="1"/>
            <a:r>
              <a:rPr lang="en-US" sz="3500" dirty="0"/>
              <a:t>Lawmakers</a:t>
            </a:r>
          </a:p>
          <a:p>
            <a:pPr lvl="1"/>
            <a:r>
              <a:rPr lang="en-US" sz="3500" dirty="0"/>
              <a:t>Media </a:t>
            </a:r>
          </a:p>
          <a:p>
            <a:pPr lvl="1"/>
            <a:r>
              <a:rPr lang="en-US" sz="3500" dirty="0"/>
              <a:t>Other key agencies </a:t>
            </a:r>
          </a:p>
          <a:p>
            <a:pPr lvl="2"/>
            <a:r>
              <a:rPr lang="en-US" sz="3500" dirty="0"/>
              <a:t>Regulators </a:t>
            </a:r>
          </a:p>
          <a:p>
            <a:pPr lvl="2"/>
            <a:r>
              <a:rPr lang="en-US" sz="3500" dirty="0"/>
              <a:t>Legal Services</a:t>
            </a:r>
          </a:p>
          <a:p>
            <a:pPr lvl="2"/>
            <a:r>
              <a:rPr lang="en-US" sz="3500" dirty="0"/>
              <a:t>Protection &amp; Advocacy agency</a:t>
            </a:r>
          </a:p>
          <a:p>
            <a:pPr lvl="2"/>
            <a:r>
              <a:rPr lang="en-US" sz="3500" dirty="0"/>
              <a:t>US Attorney General</a:t>
            </a:r>
          </a:p>
          <a:p>
            <a:pPr lvl="2"/>
            <a:r>
              <a:rPr lang="en-US" sz="3500" dirty="0"/>
              <a:t>State Attorney General</a:t>
            </a:r>
          </a:p>
          <a:p>
            <a:pPr lvl="2"/>
            <a:r>
              <a:rPr lang="en-US" sz="3500" dirty="0"/>
              <a:t>Medicaid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532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Determine your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782" y="1552755"/>
            <a:ext cx="10952018" cy="4624208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sz="2800" dirty="0"/>
              <a:t>What do you need that you don’t have?</a:t>
            </a:r>
          </a:p>
          <a:p>
            <a:pPr lvl="2"/>
            <a:r>
              <a:rPr lang="en-US" sz="2800" dirty="0"/>
              <a:t>Are your policies comprehensive?</a:t>
            </a:r>
          </a:p>
          <a:p>
            <a:pPr lvl="2"/>
            <a:r>
              <a:rPr lang="en-US" sz="2800" dirty="0"/>
              <a:t>Do you have all the training resources you need?</a:t>
            </a:r>
          </a:p>
          <a:p>
            <a:pPr lvl="2"/>
            <a:r>
              <a:rPr lang="en-US" sz="2800" dirty="0"/>
              <a:t>Do you have sufficient budget for the program?</a:t>
            </a:r>
          </a:p>
          <a:p>
            <a:pPr marL="1371600" lvl="3" indent="0">
              <a:buNone/>
            </a:pPr>
            <a:r>
              <a:rPr lang="en-US" sz="2800" dirty="0"/>
              <a:t>If no, how do you advocate for more?</a:t>
            </a:r>
          </a:p>
          <a:p>
            <a:pPr marL="1371600" lvl="3" indent="0">
              <a:buNone/>
            </a:pPr>
            <a:r>
              <a:rPr lang="en-US" sz="2800" dirty="0"/>
              <a:t>If yes, are you using it to the best advantage?</a:t>
            </a:r>
          </a:p>
          <a:p>
            <a:pPr marL="1371600" lvl="3" indent="0">
              <a:buNone/>
            </a:pPr>
            <a:endParaRPr lang="en-US" sz="2800" dirty="0"/>
          </a:p>
          <a:p>
            <a:pPr marL="457200" lvl="1" indent="0">
              <a:buNone/>
            </a:pPr>
            <a:r>
              <a:rPr lang="en-US" sz="2800" dirty="0"/>
              <a:t>What would you like to have that you don’t have?</a:t>
            </a:r>
          </a:p>
          <a:p>
            <a:pPr lvl="2"/>
            <a:r>
              <a:rPr lang="en-US" sz="2800" dirty="0"/>
              <a:t>Volunteer coordinator, funding for conferences…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236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/>
              <a:t>Opportunities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Collaboration opportunities</a:t>
            </a:r>
          </a:p>
          <a:p>
            <a:r>
              <a:rPr lang="en-US" sz="3200" dirty="0"/>
              <a:t>Advocacy opportunities</a:t>
            </a:r>
          </a:p>
          <a:p>
            <a:r>
              <a:rPr lang="en-US" sz="3200" dirty="0"/>
              <a:t>Funding opportunities</a:t>
            </a:r>
          </a:p>
          <a:p>
            <a:r>
              <a:rPr lang="en-US" sz="3200" dirty="0"/>
              <a:t>Services opportunities</a:t>
            </a:r>
          </a:p>
        </p:txBody>
      </p:sp>
    </p:spTree>
    <p:extLst>
      <p:ext uri="{BB962C8B-B14F-4D97-AF65-F5344CB8AC3E}">
        <p14:creationId xmlns:p14="http://schemas.microsoft.com/office/powerpoint/2010/main" val="2081360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B1B10B0-CDB9-4251-ACF6-04560A8F62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255" y="692512"/>
            <a:ext cx="6853669" cy="5140252"/>
          </a:xfrm>
        </p:spPr>
      </p:pic>
    </p:spTree>
    <p:extLst>
      <p:ext uri="{BB962C8B-B14F-4D97-AF65-F5344CB8AC3E}">
        <p14:creationId xmlns:p14="http://schemas.microsoft.com/office/powerpoint/2010/main" val="3603275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648" y="471276"/>
            <a:ext cx="6186577" cy="3850557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/>
              <a:t>Sherry Culp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/>
              <a:t>State Long-Term Care Ombudsman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/>
              <a:t>3138 Custer Drive, Suite 110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/>
              <a:t>Lexington, KY 40517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/>
              <a:t>859-277-9215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hlinkClick r:id="rId2"/>
              </a:rPr>
              <a:t>sherryculp@Ombuddy.org</a:t>
            </a:r>
            <a:endParaRPr lang="en-US" sz="32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hlinkClick r:id="rId3"/>
              </a:rPr>
              <a:t>www.ombuddy.org</a:t>
            </a:r>
            <a:r>
              <a:rPr lang="en-US" sz="3200" dirty="0"/>
              <a:t>  </a:t>
            </a:r>
          </a:p>
        </p:txBody>
      </p:sp>
      <p:pic>
        <p:nvPicPr>
          <p:cNvPr id="5" name="Picture 4" descr="A picture containing clipart&#10;&#10;Description generated with high confidence">
            <a:extLst>
              <a:ext uri="{FF2B5EF4-FFF2-40B4-BE49-F238E27FC236}">
                <a16:creationId xmlns:a16="http://schemas.microsoft.com/office/drawing/2014/main" id="{0F830F66-3D96-4158-B338-0758F7734D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309" y="2754888"/>
            <a:ext cx="6075897" cy="3167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50732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423</TotalTime>
  <Words>400</Words>
  <Application>Microsoft Office PowerPoint</Application>
  <PresentationFormat>Widescreen</PresentationFormat>
  <Paragraphs>93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Facet</vt:lpstr>
      <vt:lpstr>Surviving the First Year State Long-Term Care Ombudsman</vt:lpstr>
      <vt:lpstr>Where do you start?</vt:lpstr>
      <vt:lpstr>Determine your resources</vt:lpstr>
      <vt:lpstr>Relationship Building</vt:lpstr>
      <vt:lpstr>Determine your needs</vt:lpstr>
      <vt:lpstr>Opportunities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Surviving the First Year as the State Long-Term Care Ombudsman</dc:title>
  <dc:creator>McNeil, Melanie S</dc:creator>
  <cp:lastModifiedBy>Sherry Culp</cp:lastModifiedBy>
  <cp:revision>25</cp:revision>
  <dcterms:created xsi:type="dcterms:W3CDTF">2016-10-20T16:42:42Z</dcterms:created>
  <dcterms:modified xsi:type="dcterms:W3CDTF">2017-10-26T13:59:53Z</dcterms:modified>
</cp:coreProperties>
</file>